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8" r:id="rId3"/>
  </p:sldMasterIdLst>
  <p:notesMasterIdLst>
    <p:notesMasterId r:id="rId13"/>
  </p:notesMasterIdLst>
  <p:handoutMasterIdLst>
    <p:handoutMasterId r:id="rId14"/>
  </p:handoutMasterIdLst>
  <p:sldIdLst>
    <p:sldId id="296" r:id="rId4"/>
    <p:sldId id="291" r:id="rId5"/>
    <p:sldId id="292" r:id="rId6"/>
    <p:sldId id="295" r:id="rId7"/>
    <p:sldId id="302" r:id="rId8"/>
    <p:sldId id="304" r:id="rId9"/>
    <p:sldId id="305" r:id="rId10"/>
    <p:sldId id="306" r:id="rId11"/>
    <p:sldId id="25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2"/>
    <p:restoredTop sz="97487"/>
  </p:normalViewPr>
  <p:slideViewPr>
    <p:cSldViewPr snapToGrid="0" showGuides="1">
      <p:cViewPr>
        <p:scale>
          <a:sx n="130" d="100"/>
          <a:sy n="130" d="100"/>
        </p:scale>
        <p:origin x="1200" y="42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E4940-2200-4858-8A6C-F851EEBAB62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A48D64-0970-4785-9370-4E508CB2C1E4}">
      <dgm:prSet phldrT="[Текст]" custT="1"/>
      <dgm:spPr>
        <a:solidFill>
          <a:schemeClr val="tx2">
            <a:lumMod val="7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2"/>
              </a:solidFill>
            </a:rPr>
            <a:t>КЛАССИК</a:t>
          </a:r>
        </a:p>
      </dgm:t>
    </dgm:pt>
    <dgm:pt modelId="{825A088D-B3D7-4803-87C3-0C22C77C2F6F}" type="parTrans" cxnId="{455488FE-20E1-4E7D-BADE-DB52A3FFEFF5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E2078A33-2486-49A1-8FA1-6F605F965030}" type="sibTrans" cxnId="{455488FE-20E1-4E7D-BADE-DB52A3FFEFF5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FA1C6B19-8BB5-473E-B63F-B81C8387DAED}">
      <dgm:prSet phldrT="[Текст]" custT="1"/>
      <dgm:spPr>
        <a:solidFill>
          <a:srgbClr val="A6A6A6"/>
        </a:solidFill>
      </dgm:spPr>
      <dgm:t>
        <a:bodyPr/>
        <a:lstStyle/>
        <a:p>
          <a:r>
            <a:rPr lang="ru-RU" sz="1600" smtClean="0">
              <a:solidFill>
                <a:schemeClr val="bg2"/>
              </a:solidFill>
            </a:rPr>
            <a:t>УЛЬТРА</a:t>
          </a:r>
          <a:endParaRPr lang="ru-RU" sz="1600" dirty="0">
            <a:solidFill>
              <a:schemeClr val="bg2"/>
            </a:solidFill>
          </a:endParaRPr>
        </a:p>
      </dgm:t>
    </dgm:pt>
    <dgm:pt modelId="{6B4F5C37-6313-411A-8AC3-384DC2A4A0B8}" type="parTrans" cxnId="{6067E71B-5439-4D70-8DBA-714F2E8CA798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48FDF13F-2D60-49B6-8C92-57D396F0C963}" type="sibTrans" cxnId="{6067E71B-5439-4D70-8DBA-714F2E8CA798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FD93710B-5B9E-4C09-BED9-F2A406B4FAA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2"/>
              </a:solidFill>
            </a:rPr>
            <a:t>ФИНСКАЯ</a:t>
          </a:r>
          <a:endParaRPr lang="ru-RU" sz="1600" dirty="0">
            <a:solidFill>
              <a:schemeClr val="bg2"/>
            </a:solidFill>
          </a:endParaRPr>
        </a:p>
      </dgm:t>
    </dgm:pt>
    <dgm:pt modelId="{C77C8F5B-B69D-461B-A356-EEDB5AD171FA}" type="parTrans" cxnId="{EA51D0EA-1438-435A-A894-5E944032BE64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AECD6DDF-4D3C-4B5E-9BAE-3A71CFFB465C}" type="sibTrans" cxnId="{EA51D0EA-1438-435A-A894-5E944032BE64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A643F241-C483-4DD8-9402-27991ABF339F}">
      <dgm:prSet phldrT="[Текст]" custT="1"/>
      <dgm:spPr>
        <a:ln>
          <a:solidFill>
            <a:srgbClr val="808080"/>
          </a:solidFill>
        </a:ln>
      </dgm:spPr>
      <dgm:t>
        <a:bodyPr/>
        <a:lstStyle/>
        <a:p>
          <a:pPr marL="360000" algn="l"/>
          <a:r>
            <a:rPr lang="en-US" sz="1100" dirty="0" smtClean="0">
              <a:solidFill>
                <a:schemeClr val="bg2"/>
              </a:solidFill>
            </a:rPr>
            <a:t>SBS</a:t>
          </a:r>
          <a:r>
            <a:rPr lang="ru-RU" sz="1100" dirty="0" smtClean="0">
              <a:solidFill>
                <a:schemeClr val="bg2"/>
              </a:solidFill>
            </a:rPr>
            <a:t>-модифицированный битум</a:t>
          </a:r>
          <a:endParaRPr lang="ru-RU" sz="1100" dirty="0">
            <a:solidFill>
              <a:schemeClr val="bg2"/>
            </a:solidFill>
          </a:endParaRPr>
        </a:p>
      </dgm:t>
    </dgm:pt>
    <dgm:pt modelId="{3738F410-80C1-4297-B72A-29D54689D58F}" type="parTrans" cxnId="{8D5B8B2F-01C3-4487-9E2B-1E5869C89066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9A5BCF85-27D3-4EC1-99F7-CCF530F6C05D}" type="sibTrans" cxnId="{8D5B8B2F-01C3-4487-9E2B-1E5869C89066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32B97C5A-EFFA-45AC-8529-AF35D417DD97}">
      <dgm:prSet phldrT="[Текст]" custT="1"/>
      <dgm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bg2"/>
              </a:solidFill>
            </a:rPr>
            <a:t>КОМФОРТ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bg2"/>
            </a:solidFill>
          </a:endParaRPr>
        </a:p>
      </dgm:t>
    </dgm:pt>
    <dgm:pt modelId="{DADB450B-2DF1-4150-BA60-694AC6E69750}" type="parTrans" cxnId="{B78EFB22-8ADB-4D81-A00E-13EBBA87D0ED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01D9ACAF-EDA2-40EC-ADC3-95C31532379B}" type="sibTrans" cxnId="{B78EFB22-8ADB-4D81-A00E-13EBBA87D0ED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2C6190EF-5337-4F29-92C1-EABDDFA58791}">
      <dgm:prSet phldrT="[Текст]" custT="1"/>
      <dgm:spPr>
        <a:solidFill>
          <a:srgbClr val="808080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marL="360000" marR="0" lvl="0" indent="0" algn="l" defTabSz="914400" eaLnBrk="1" fontAlgn="auto" latinLnBrk="0" hangingPunct="1">
            <a:lnSpc>
              <a:spcPct val="100000"/>
            </a:lnSpc>
            <a:spcBef>
              <a:spcPts val="5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dirty="0" smtClean="0">
              <a:solidFill>
                <a:schemeClr val="bg2"/>
              </a:solidFill>
            </a:rPr>
            <a:t>Улучшенный (обогащенный кислородом) битум</a:t>
          </a:r>
        </a:p>
      </dgm:t>
    </dgm:pt>
    <dgm:pt modelId="{4FEE53DF-AF16-4E4F-9E58-EA8411ED5CD6}" type="parTrans" cxnId="{E5CF2E4C-C628-4A12-A768-D2AC775D03D4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A520B9B5-C40A-4530-9760-7B5A043149A3}" type="sibTrans" cxnId="{E5CF2E4C-C628-4A12-A768-D2AC775D03D4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A28B0FB9-004D-4B26-B88F-09878A4F45B0}">
      <dgm:prSet phldrT="[Текст]" custT="1"/>
      <dgm:spPr>
        <a:solidFill>
          <a:schemeClr val="accent1"/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36000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>
              <a:solidFill>
                <a:schemeClr val="bg2"/>
              </a:solidFill>
            </a:rPr>
            <a:t>SBS</a:t>
          </a:r>
          <a:r>
            <a:rPr lang="ru-RU" sz="1100" dirty="0" smtClean="0">
              <a:solidFill>
                <a:schemeClr val="bg2"/>
              </a:solidFill>
            </a:rPr>
            <a:t>-модифицированный битум</a:t>
          </a:r>
          <a:endParaRPr lang="ru-RU" sz="1100" dirty="0">
            <a:solidFill>
              <a:schemeClr val="bg2"/>
            </a:solidFill>
          </a:endParaRPr>
        </a:p>
      </dgm:t>
    </dgm:pt>
    <dgm:pt modelId="{E7637420-EBE1-4B9B-8776-3ABF4032ACCB}" type="parTrans" cxnId="{EA525AB3-5D7A-4981-89AB-748F79827DC3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2032510B-C378-43C4-9240-80731A0E02DA}" type="sibTrans" cxnId="{EA525AB3-5D7A-4981-89AB-748F79827DC3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76B802BD-13F7-4FBB-9FB0-F2025ED1B261}">
      <dgm:prSet phldrT="[Текст]" custT="1"/>
      <dgm:spPr/>
      <dgm:t>
        <a:bodyPr/>
        <a:lstStyle/>
        <a:p>
          <a:pPr marL="360000" algn="l"/>
          <a:r>
            <a:rPr lang="ru-RU" sz="1100" dirty="0" smtClean="0">
              <a:solidFill>
                <a:schemeClr val="bg2"/>
              </a:solidFill>
            </a:rPr>
            <a:t>Улучшенный (обогащенный кислородом) битум эконом сегмента</a:t>
          </a:r>
          <a:endParaRPr lang="ru-RU" sz="1100" dirty="0">
            <a:solidFill>
              <a:schemeClr val="bg2"/>
            </a:solidFill>
          </a:endParaRPr>
        </a:p>
      </dgm:t>
    </dgm:pt>
    <dgm:pt modelId="{935D37B5-A3C3-4216-90C7-49C4133CEDE6}" type="parTrans" cxnId="{52A916B8-F1C7-4AF6-AAC7-0AF500D37DEF}">
      <dgm:prSet custT="1"/>
      <dgm:spPr/>
      <dgm:t>
        <a:bodyPr/>
        <a:lstStyle/>
        <a:p>
          <a:endParaRPr lang="ru-RU" sz="100">
            <a:solidFill>
              <a:schemeClr val="bg2"/>
            </a:solidFill>
          </a:endParaRPr>
        </a:p>
      </dgm:t>
    </dgm:pt>
    <dgm:pt modelId="{C873F8DC-5B96-479F-85D4-0D106B2BF8F6}" type="sibTrans" cxnId="{52A916B8-F1C7-4AF6-AAC7-0AF500D37DEF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C4D17452-EC30-4537-96C2-989FB8CC39A6}">
      <dgm:prSet phldrT="[Текст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ОДНОСЛОЙНАЯ ЧЕРЕПИЦА</a:t>
          </a:r>
          <a:endParaRPr lang="ru-RU" sz="1600" dirty="0">
            <a:solidFill>
              <a:schemeClr val="bg1"/>
            </a:solidFill>
          </a:endParaRPr>
        </a:p>
      </dgm:t>
    </dgm:pt>
    <dgm:pt modelId="{D210F1D1-72B5-4EC0-AC9C-1F0A08AA4146}" type="sibTrans" cxnId="{BBD378BB-075F-4CCC-AFE7-5905082BA16B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10814D4B-6AB4-44FB-850C-AAE9262BA73B}" type="parTrans" cxnId="{BBD378BB-075F-4CCC-AFE7-5905082BA16B}">
      <dgm:prSet/>
      <dgm:spPr/>
      <dgm:t>
        <a:bodyPr/>
        <a:lstStyle/>
        <a:p>
          <a:endParaRPr lang="ru-RU" sz="1050">
            <a:solidFill>
              <a:schemeClr val="bg2"/>
            </a:solidFill>
          </a:endParaRPr>
        </a:p>
      </dgm:t>
    </dgm:pt>
    <dgm:pt modelId="{1B5196A1-948F-4D2B-84EF-82671A2172CC}" type="pres">
      <dgm:prSet presAssocID="{5A0E4940-2200-4858-8A6C-F851EEBAB6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3D0AF-677D-461B-95B9-A941C2E2748A}" type="pres">
      <dgm:prSet presAssocID="{C4D17452-EC30-4537-96C2-989FB8CC39A6}" presName="root1" presStyleCnt="0"/>
      <dgm:spPr/>
    </dgm:pt>
    <dgm:pt modelId="{ADEBFA55-3DF7-44F4-863E-47AA65E6A654}" type="pres">
      <dgm:prSet presAssocID="{C4D17452-EC30-4537-96C2-989FB8CC39A6}" presName="LevelOneTextNode" presStyleLbl="node0" presStyleIdx="0" presStyleCnt="1" custLinFactNeighborX="-188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17FD89-1DD3-4E00-813B-DD95BDB07E9C}" type="pres">
      <dgm:prSet presAssocID="{C4D17452-EC30-4537-96C2-989FB8CC39A6}" presName="level2hierChild" presStyleCnt="0"/>
      <dgm:spPr/>
    </dgm:pt>
    <dgm:pt modelId="{3B0C0309-EF2C-4F05-AC40-A8DB65838411}" type="pres">
      <dgm:prSet presAssocID="{6B4F5C37-6313-411A-8AC3-384DC2A4A0B8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4C72868-E110-4672-8890-80FB26340079}" type="pres">
      <dgm:prSet presAssocID="{6B4F5C37-6313-411A-8AC3-384DC2A4A0B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7094590B-2C67-40E9-A2B1-D3C4DE2FE993}" type="pres">
      <dgm:prSet presAssocID="{FA1C6B19-8BB5-473E-B63F-B81C8387DAED}" presName="root2" presStyleCnt="0"/>
      <dgm:spPr/>
    </dgm:pt>
    <dgm:pt modelId="{B3CFCD45-33D4-408C-9EBF-BE1B73DD7815}" type="pres">
      <dgm:prSet presAssocID="{FA1C6B19-8BB5-473E-B63F-B81C8387DAED}" presName="LevelTwoTextNode" presStyleLbl="node2" presStyleIdx="0" presStyleCnt="4" custScaleX="5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BA740-1E57-493F-B1AF-193A17929EF3}" type="pres">
      <dgm:prSet presAssocID="{FA1C6B19-8BB5-473E-B63F-B81C8387DAED}" presName="level3hierChild" presStyleCnt="0"/>
      <dgm:spPr/>
    </dgm:pt>
    <dgm:pt modelId="{E25C5946-D2BD-4311-AE5A-143831D11148}" type="pres">
      <dgm:prSet presAssocID="{3738F410-80C1-4297-B72A-29D54689D58F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2CB6D943-6E26-4E2C-8905-0162335DC24E}" type="pres">
      <dgm:prSet presAssocID="{3738F410-80C1-4297-B72A-29D54689D58F}" presName="connTx" presStyleLbl="parChTrans1D3" presStyleIdx="0" presStyleCnt="4"/>
      <dgm:spPr/>
      <dgm:t>
        <a:bodyPr/>
        <a:lstStyle/>
        <a:p>
          <a:endParaRPr lang="ru-RU"/>
        </a:p>
      </dgm:t>
    </dgm:pt>
    <dgm:pt modelId="{B1831AB3-8B6B-48E4-8E16-2A5A595C6415}" type="pres">
      <dgm:prSet presAssocID="{A643F241-C483-4DD8-9402-27991ABF339F}" presName="root2" presStyleCnt="0"/>
      <dgm:spPr/>
    </dgm:pt>
    <dgm:pt modelId="{437C985A-EDB3-4780-B59F-BD15C794EBF9}" type="pres">
      <dgm:prSet presAssocID="{A643F241-C483-4DD8-9402-27991ABF339F}" presName="LevelTwoTextNode" presStyleLbl="node3" presStyleIdx="0" presStyleCnt="4" custScaleX="97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C254F2-1D91-4480-AF8F-7420860A974F}" type="pres">
      <dgm:prSet presAssocID="{A643F241-C483-4DD8-9402-27991ABF339F}" presName="level3hierChild" presStyleCnt="0"/>
      <dgm:spPr/>
    </dgm:pt>
    <dgm:pt modelId="{84FE9C8A-3094-4276-B5F0-12F8306F010C}" type="pres">
      <dgm:prSet presAssocID="{825A088D-B3D7-4803-87C3-0C22C77C2F6F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DD3B8BA8-8945-4E66-AE37-4988169391B7}" type="pres">
      <dgm:prSet presAssocID="{825A088D-B3D7-4803-87C3-0C22C77C2F6F}" presName="connTx" presStyleLbl="parChTrans1D2" presStyleIdx="1" presStyleCnt="4"/>
      <dgm:spPr/>
      <dgm:t>
        <a:bodyPr/>
        <a:lstStyle/>
        <a:p>
          <a:endParaRPr lang="ru-RU"/>
        </a:p>
      </dgm:t>
    </dgm:pt>
    <dgm:pt modelId="{C963DB43-FAEC-445D-A63F-B2AA898461C0}" type="pres">
      <dgm:prSet presAssocID="{61A48D64-0970-4785-9370-4E508CB2C1E4}" presName="root2" presStyleCnt="0"/>
      <dgm:spPr/>
    </dgm:pt>
    <dgm:pt modelId="{133DBB5E-611D-4BB1-BB2F-8764962D434A}" type="pres">
      <dgm:prSet presAssocID="{61A48D64-0970-4785-9370-4E508CB2C1E4}" presName="LevelTwoTextNode" presStyleLbl="node2" presStyleIdx="1" presStyleCnt="4" custScaleX="5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D63134-17D9-4225-8975-0116B08163CF}" type="pres">
      <dgm:prSet presAssocID="{61A48D64-0970-4785-9370-4E508CB2C1E4}" presName="level3hierChild" presStyleCnt="0"/>
      <dgm:spPr/>
    </dgm:pt>
    <dgm:pt modelId="{FDB4DB64-CD71-490F-AEDF-E294DE35EE5B}" type="pres">
      <dgm:prSet presAssocID="{4FEE53DF-AF16-4E4F-9E58-EA8411ED5CD6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DCBBC97A-4F9A-4DBA-89D6-28C7CC631AEF}" type="pres">
      <dgm:prSet presAssocID="{4FEE53DF-AF16-4E4F-9E58-EA8411ED5CD6}" presName="connTx" presStyleLbl="parChTrans1D3" presStyleIdx="1" presStyleCnt="4"/>
      <dgm:spPr/>
      <dgm:t>
        <a:bodyPr/>
        <a:lstStyle/>
        <a:p>
          <a:endParaRPr lang="ru-RU"/>
        </a:p>
      </dgm:t>
    </dgm:pt>
    <dgm:pt modelId="{E09BA315-4183-4FC7-B96A-1CDAB8715EF9}" type="pres">
      <dgm:prSet presAssocID="{2C6190EF-5337-4F29-92C1-EABDDFA58791}" presName="root2" presStyleCnt="0"/>
      <dgm:spPr/>
    </dgm:pt>
    <dgm:pt modelId="{F4C8998C-98B4-4601-9FBE-85895CD32490}" type="pres">
      <dgm:prSet presAssocID="{2C6190EF-5337-4F29-92C1-EABDDFA58791}" presName="LevelTwoTextNode" presStyleLbl="node3" presStyleIdx="1" presStyleCnt="4" custScaleX="97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09CD5D-E846-431B-9CF3-3E0886ADF025}" type="pres">
      <dgm:prSet presAssocID="{2C6190EF-5337-4F29-92C1-EABDDFA58791}" presName="level3hierChild" presStyleCnt="0"/>
      <dgm:spPr/>
    </dgm:pt>
    <dgm:pt modelId="{48677F32-37A2-4C36-BD7B-F153A743A158}" type="pres">
      <dgm:prSet presAssocID="{DADB450B-2DF1-4150-BA60-694AC6E69750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B9BAB4DE-A652-4121-90ED-E06CA95112A8}" type="pres">
      <dgm:prSet presAssocID="{DADB450B-2DF1-4150-BA60-694AC6E6975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C8F9F13-F67D-475F-B062-49D973E9FF33}" type="pres">
      <dgm:prSet presAssocID="{32B97C5A-EFFA-45AC-8529-AF35D417DD97}" presName="root2" presStyleCnt="0"/>
      <dgm:spPr/>
    </dgm:pt>
    <dgm:pt modelId="{7A38EA01-B908-44A3-8048-2E5EDEE4A41A}" type="pres">
      <dgm:prSet presAssocID="{32B97C5A-EFFA-45AC-8529-AF35D417DD97}" presName="LevelTwoTextNode" presStyleLbl="node2" presStyleIdx="2" presStyleCnt="4" custScaleX="5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57AD4C-3EBE-4F25-8EED-BF7E9E6F45D2}" type="pres">
      <dgm:prSet presAssocID="{32B97C5A-EFFA-45AC-8529-AF35D417DD97}" presName="level3hierChild" presStyleCnt="0"/>
      <dgm:spPr/>
    </dgm:pt>
    <dgm:pt modelId="{D026F584-A7C6-4EC0-B85D-245690148D89}" type="pres">
      <dgm:prSet presAssocID="{E7637420-EBE1-4B9B-8776-3ABF4032ACCB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651687C9-CB15-486D-A877-51CAE39160B6}" type="pres">
      <dgm:prSet presAssocID="{E7637420-EBE1-4B9B-8776-3ABF4032ACCB}" presName="connTx" presStyleLbl="parChTrans1D3" presStyleIdx="2" presStyleCnt="4"/>
      <dgm:spPr/>
      <dgm:t>
        <a:bodyPr/>
        <a:lstStyle/>
        <a:p>
          <a:endParaRPr lang="ru-RU"/>
        </a:p>
      </dgm:t>
    </dgm:pt>
    <dgm:pt modelId="{4C6C4154-C5AC-4445-BF78-442B06E71B59}" type="pres">
      <dgm:prSet presAssocID="{A28B0FB9-004D-4B26-B88F-09878A4F45B0}" presName="root2" presStyleCnt="0"/>
      <dgm:spPr/>
    </dgm:pt>
    <dgm:pt modelId="{5F25E110-B8DD-489A-B879-C01E999E3A10}" type="pres">
      <dgm:prSet presAssocID="{A28B0FB9-004D-4B26-B88F-09878A4F45B0}" presName="LevelTwoTextNode" presStyleLbl="node3" presStyleIdx="2" presStyleCnt="4" custScaleX="97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2F2863-79A0-480D-9067-7F1D93D940C7}" type="pres">
      <dgm:prSet presAssocID="{A28B0FB9-004D-4B26-B88F-09878A4F45B0}" presName="level3hierChild" presStyleCnt="0"/>
      <dgm:spPr/>
    </dgm:pt>
    <dgm:pt modelId="{93E1A91B-1BF8-4398-B353-C9CD146C4146}" type="pres">
      <dgm:prSet presAssocID="{C77C8F5B-B69D-461B-A356-EEDB5AD171F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2807CAB1-C8B5-40A0-B1C5-5082B5D4F492}" type="pres">
      <dgm:prSet presAssocID="{C77C8F5B-B69D-461B-A356-EEDB5AD171F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5AA655E-CA5C-4863-98A3-0668D4436410}" type="pres">
      <dgm:prSet presAssocID="{FD93710B-5B9E-4C09-BED9-F2A406B4FAAA}" presName="root2" presStyleCnt="0"/>
      <dgm:spPr/>
    </dgm:pt>
    <dgm:pt modelId="{18569CC9-3CB5-4E08-A8A0-3E902279541E}" type="pres">
      <dgm:prSet presAssocID="{FD93710B-5B9E-4C09-BED9-F2A406B4FAAA}" presName="LevelTwoTextNode" presStyleLbl="node2" presStyleIdx="3" presStyleCnt="4" custScaleX="51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CCB6EC-7008-4A99-9EF0-388E913F77DD}" type="pres">
      <dgm:prSet presAssocID="{FD93710B-5B9E-4C09-BED9-F2A406B4FAAA}" presName="level3hierChild" presStyleCnt="0"/>
      <dgm:spPr/>
    </dgm:pt>
    <dgm:pt modelId="{53474D32-AF3F-4BC3-9B34-956A71F09941}" type="pres">
      <dgm:prSet presAssocID="{935D37B5-A3C3-4216-90C7-49C4133CEDE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07DFA62-70C7-4D91-B0B7-AB8ADE7B0A97}" type="pres">
      <dgm:prSet presAssocID="{935D37B5-A3C3-4216-90C7-49C4133CEDE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E74A15DD-3A66-48DD-8F9F-6F0A5E9BE340}" type="pres">
      <dgm:prSet presAssocID="{76B802BD-13F7-4FBB-9FB0-F2025ED1B261}" presName="root2" presStyleCnt="0"/>
      <dgm:spPr/>
    </dgm:pt>
    <dgm:pt modelId="{0740F280-0949-4AA5-AE78-E9A47ED9DD60}" type="pres">
      <dgm:prSet presAssocID="{76B802BD-13F7-4FBB-9FB0-F2025ED1B261}" presName="LevelTwoTextNode" presStyleLbl="node3" presStyleIdx="3" presStyleCnt="4" custScaleX="97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6020DA-76AE-4D79-8DEA-313823D26E04}" type="pres">
      <dgm:prSet presAssocID="{76B802BD-13F7-4FBB-9FB0-F2025ED1B261}" presName="level3hierChild" presStyleCnt="0"/>
      <dgm:spPr/>
    </dgm:pt>
  </dgm:ptLst>
  <dgm:cxnLst>
    <dgm:cxn modelId="{6C7D8F83-D5F5-46D1-B7A1-787B7F545C86}" type="presOf" srcId="{61A48D64-0970-4785-9370-4E508CB2C1E4}" destId="{133DBB5E-611D-4BB1-BB2F-8764962D434A}" srcOrd="0" destOrd="0" presId="urn:microsoft.com/office/officeart/2008/layout/HorizontalMultiLevelHierarchy"/>
    <dgm:cxn modelId="{1FD84BC2-A7C7-441A-9A6E-EB62965F1F75}" type="presOf" srcId="{825A088D-B3D7-4803-87C3-0C22C77C2F6F}" destId="{84FE9C8A-3094-4276-B5F0-12F8306F010C}" srcOrd="0" destOrd="0" presId="urn:microsoft.com/office/officeart/2008/layout/HorizontalMultiLevelHierarchy"/>
    <dgm:cxn modelId="{EA525AB3-5D7A-4981-89AB-748F79827DC3}" srcId="{32B97C5A-EFFA-45AC-8529-AF35D417DD97}" destId="{A28B0FB9-004D-4B26-B88F-09878A4F45B0}" srcOrd="0" destOrd="0" parTransId="{E7637420-EBE1-4B9B-8776-3ABF4032ACCB}" sibTransId="{2032510B-C378-43C4-9240-80731A0E02DA}"/>
    <dgm:cxn modelId="{6BE16EA7-DF5C-43C9-8A71-063DA484A6E2}" type="presOf" srcId="{E7637420-EBE1-4B9B-8776-3ABF4032ACCB}" destId="{651687C9-CB15-486D-A877-51CAE39160B6}" srcOrd="1" destOrd="0" presId="urn:microsoft.com/office/officeart/2008/layout/HorizontalMultiLevelHierarchy"/>
    <dgm:cxn modelId="{455488FE-20E1-4E7D-BADE-DB52A3FFEFF5}" srcId="{C4D17452-EC30-4537-96C2-989FB8CC39A6}" destId="{61A48D64-0970-4785-9370-4E508CB2C1E4}" srcOrd="1" destOrd="0" parTransId="{825A088D-B3D7-4803-87C3-0C22C77C2F6F}" sibTransId="{E2078A33-2486-49A1-8FA1-6F605F965030}"/>
    <dgm:cxn modelId="{65C88B40-3CDF-4F10-9CD5-455BDC92F9F5}" type="presOf" srcId="{C4D17452-EC30-4537-96C2-989FB8CC39A6}" destId="{ADEBFA55-3DF7-44F4-863E-47AA65E6A654}" srcOrd="0" destOrd="0" presId="urn:microsoft.com/office/officeart/2008/layout/HorizontalMultiLevelHierarchy"/>
    <dgm:cxn modelId="{82AC64C7-436F-4968-AAFB-F175A950A0E4}" type="presOf" srcId="{DADB450B-2DF1-4150-BA60-694AC6E69750}" destId="{48677F32-37A2-4C36-BD7B-F153A743A158}" srcOrd="0" destOrd="0" presId="urn:microsoft.com/office/officeart/2008/layout/HorizontalMultiLevelHierarchy"/>
    <dgm:cxn modelId="{5F0A45FB-25FD-47B5-9B1A-058FE7AD7586}" type="presOf" srcId="{4FEE53DF-AF16-4E4F-9E58-EA8411ED5CD6}" destId="{DCBBC97A-4F9A-4DBA-89D6-28C7CC631AEF}" srcOrd="1" destOrd="0" presId="urn:microsoft.com/office/officeart/2008/layout/HorizontalMultiLevelHierarchy"/>
    <dgm:cxn modelId="{6D6AD8AC-5909-4BDC-BE68-3520154B24F8}" type="presOf" srcId="{935D37B5-A3C3-4216-90C7-49C4133CEDE6}" destId="{107DFA62-70C7-4D91-B0B7-AB8ADE7B0A97}" srcOrd="1" destOrd="0" presId="urn:microsoft.com/office/officeart/2008/layout/HorizontalMultiLevelHierarchy"/>
    <dgm:cxn modelId="{D04145FC-7A6F-4CCA-975A-A86793614380}" type="presOf" srcId="{A28B0FB9-004D-4B26-B88F-09878A4F45B0}" destId="{5F25E110-B8DD-489A-B879-C01E999E3A10}" srcOrd="0" destOrd="0" presId="urn:microsoft.com/office/officeart/2008/layout/HorizontalMultiLevelHierarchy"/>
    <dgm:cxn modelId="{8D5B8B2F-01C3-4487-9E2B-1E5869C89066}" srcId="{FA1C6B19-8BB5-473E-B63F-B81C8387DAED}" destId="{A643F241-C483-4DD8-9402-27991ABF339F}" srcOrd="0" destOrd="0" parTransId="{3738F410-80C1-4297-B72A-29D54689D58F}" sibTransId="{9A5BCF85-27D3-4EC1-99F7-CCF530F6C05D}"/>
    <dgm:cxn modelId="{E5CF2E4C-C628-4A12-A768-D2AC775D03D4}" srcId="{61A48D64-0970-4785-9370-4E508CB2C1E4}" destId="{2C6190EF-5337-4F29-92C1-EABDDFA58791}" srcOrd="0" destOrd="0" parTransId="{4FEE53DF-AF16-4E4F-9E58-EA8411ED5CD6}" sibTransId="{A520B9B5-C40A-4530-9760-7B5A043149A3}"/>
    <dgm:cxn modelId="{52A916B8-F1C7-4AF6-AAC7-0AF500D37DEF}" srcId="{FD93710B-5B9E-4C09-BED9-F2A406B4FAAA}" destId="{76B802BD-13F7-4FBB-9FB0-F2025ED1B261}" srcOrd="0" destOrd="0" parTransId="{935D37B5-A3C3-4216-90C7-49C4133CEDE6}" sibTransId="{C873F8DC-5B96-479F-85D4-0D106B2BF8F6}"/>
    <dgm:cxn modelId="{8B060090-FACD-4388-A847-FC79737D1820}" type="presOf" srcId="{935D37B5-A3C3-4216-90C7-49C4133CEDE6}" destId="{53474D32-AF3F-4BC3-9B34-956A71F09941}" srcOrd="0" destOrd="0" presId="urn:microsoft.com/office/officeart/2008/layout/HorizontalMultiLevelHierarchy"/>
    <dgm:cxn modelId="{BBD378BB-075F-4CCC-AFE7-5905082BA16B}" srcId="{5A0E4940-2200-4858-8A6C-F851EEBAB622}" destId="{C4D17452-EC30-4537-96C2-989FB8CC39A6}" srcOrd="0" destOrd="0" parTransId="{10814D4B-6AB4-44FB-850C-AAE9262BA73B}" sibTransId="{D210F1D1-72B5-4EC0-AC9C-1F0A08AA4146}"/>
    <dgm:cxn modelId="{11024D82-1721-49AC-A255-EFC8449733F4}" type="presOf" srcId="{825A088D-B3D7-4803-87C3-0C22C77C2F6F}" destId="{DD3B8BA8-8945-4E66-AE37-4988169391B7}" srcOrd="1" destOrd="0" presId="urn:microsoft.com/office/officeart/2008/layout/HorizontalMultiLevelHierarchy"/>
    <dgm:cxn modelId="{05A45DDE-2A86-4B9D-8632-A4291388C3BF}" type="presOf" srcId="{E7637420-EBE1-4B9B-8776-3ABF4032ACCB}" destId="{D026F584-A7C6-4EC0-B85D-245690148D89}" srcOrd="0" destOrd="0" presId="urn:microsoft.com/office/officeart/2008/layout/HorizontalMultiLevelHierarchy"/>
    <dgm:cxn modelId="{5834D127-8312-4346-9EFF-F2294AF2ABC8}" type="presOf" srcId="{76B802BD-13F7-4FBB-9FB0-F2025ED1B261}" destId="{0740F280-0949-4AA5-AE78-E9A47ED9DD60}" srcOrd="0" destOrd="0" presId="urn:microsoft.com/office/officeart/2008/layout/HorizontalMultiLevelHierarchy"/>
    <dgm:cxn modelId="{B78EFB22-8ADB-4D81-A00E-13EBBA87D0ED}" srcId="{C4D17452-EC30-4537-96C2-989FB8CC39A6}" destId="{32B97C5A-EFFA-45AC-8529-AF35D417DD97}" srcOrd="2" destOrd="0" parTransId="{DADB450B-2DF1-4150-BA60-694AC6E69750}" sibTransId="{01D9ACAF-EDA2-40EC-ADC3-95C31532379B}"/>
    <dgm:cxn modelId="{E8105F28-E292-4396-B40A-39E1C67F1B46}" type="presOf" srcId="{6B4F5C37-6313-411A-8AC3-384DC2A4A0B8}" destId="{D4C72868-E110-4672-8890-80FB26340079}" srcOrd="1" destOrd="0" presId="urn:microsoft.com/office/officeart/2008/layout/HorizontalMultiLevelHierarchy"/>
    <dgm:cxn modelId="{3833B647-56C3-4CFC-A86F-8B9802D08DA4}" type="presOf" srcId="{FD93710B-5B9E-4C09-BED9-F2A406B4FAAA}" destId="{18569CC9-3CB5-4E08-A8A0-3E902279541E}" srcOrd="0" destOrd="0" presId="urn:microsoft.com/office/officeart/2008/layout/HorizontalMultiLevelHierarchy"/>
    <dgm:cxn modelId="{3029B5EA-4D86-42FD-969D-D128F4B38B4F}" type="presOf" srcId="{2C6190EF-5337-4F29-92C1-EABDDFA58791}" destId="{F4C8998C-98B4-4601-9FBE-85895CD32490}" srcOrd="0" destOrd="0" presId="urn:microsoft.com/office/officeart/2008/layout/HorizontalMultiLevelHierarchy"/>
    <dgm:cxn modelId="{2435A2CD-0A44-4FB7-8F90-AFB502E7330D}" type="presOf" srcId="{FA1C6B19-8BB5-473E-B63F-B81C8387DAED}" destId="{B3CFCD45-33D4-408C-9EBF-BE1B73DD7815}" srcOrd="0" destOrd="0" presId="urn:microsoft.com/office/officeart/2008/layout/HorizontalMultiLevelHierarchy"/>
    <dgm:cxn modelId="{7835038C-E8A1-4F43-988A-79B42EF55998}" type="presOf" srcId="{C77C8F5B-B69D-461B-A356-EEDB5AD171FA}" destId="{93E1A91B-1BF8-4398-B353-C9CD146C4146}" srcOrd="0" destOrd="0" presId="urn:microsoft.com/office/officeart/2008/layout/HorizontalMultiLevelHierarchy"/>
    <dgm:cxn modelId="{9B300CDA-C1DD-4AA1-9067-44787F63AAC4}" type="presOf" srcId="{4FEE53DF-AF16-4E4F-9E58-EA8411ED5CD6}" destId="{FDB4DB64-CD71-490F-AEDF-E294DE35EE5B}" srcOrd="0" destOrd="0" presId="urn:microsoft.com/office/officeart/2008/layout/HorizontalMultiLevelHierarchy"/>
    <dgm:cxn modelId="{7A4D0FF0-A76E-498E-AA23-31F3D5D515A5}" type="presOf" srcId="{5A0E4940-2200-4858-8A6C-F851EEBAB622}" destId="{1B5196A1-948F-4D2B-84EF-82671A2172CC}" srcOrd="0" destOrd="0" presId="urn:microsoft.com/office/officeart/2008/layout/HorizontalMultiLevelHierarchy"/>
    <dgm:cxn modelId="{85F716DF-38CC-4746-9357-6D4913CB9B34}" type="presOf" srcId="{A643F241-C483-4DD8-9402-27991ABF339F}" destId="{437C985A-EDB3-4780-B59F-BD15C794EBF9}" srcOrd="0" destOrd="0" presId="urn:microsoft.com/office/officeart/2008/layout/HorizontalMultiLevelHierarchy"/>
    <dgm:cxn modelId="{17B8FB16-0B37-4AEF-AEEA-3221F1A73E44}" type="presOf" srcId="{C77C8F5B-B69D-461B-A356-EEDB5AD171FA}" destId="{2807CAB1-C8B5-40A0-B1C5-5082B5D4F492}" srcOrd="1" destOrd="0" presId="urn:microsoft.com/office/officeart/2008/layout/HorizontalMultiLevelHierarchy"/>
    <dgm:cxn modelId="{E8A38636-7A34-4503-8859-8F5F7A587FB4}" type="presOf" srcId="{3738F410-80C1-4297-B72A-29D54689D58F}" destId="{2CB6D943-6E26-4E2C-8905-0162335DC24E}" srcOrd="1" destOrd="0" presId="urn:microsoft.com/office/officeart/2008/layout/HorizontalMultiLevelHierarchy"/>
    <dgm:cxn modelId="{EA51D0EA-1438-435A-A894-5E944032BE64}" srcId="{C4D17452-EC30-4537-96C2-989FB8CC39A6}" destId="{FD93710B-5B9E-4C09-BED9-F2A406B4FAAA}" srcOrd="3" destOrd="0" parTransId="{C77C8F5B-B69D-461B-A356-EEDB5AD171FA}" sibTransId="{AECD6DDF-4D3C-4B5E-9BAE-3A71CFFB465C}"/>
    <dgm:cxn modelId="{3D509F26-647C-4F04-B9EA-1D9F863901A4}" type="presOf" srcId="{DADB450B-2DF1-4150-BA60-694AC6E69750}" destId="{B9BAB4DE-A652-4121-90ED-E06CA95112A8}" srcOrd="1" destOrd="0" presId="urn:microsoft.com/office/officeart/2008/layout/HorizontalMultiLevelHierarchy"/>
    <dgm:cxn modelId="{060DA41C-46CF-4496-B068-84B4394D51EF}" type="presOf" srcId="{32B97C5A-EFFA-45AC-8529-AF35D417DD97}" destId="{7A38EA01-B908-44A3-8048-2E5EDEE4A41A}" srcOrd="0" destOrd="0" presId="urn:microsoft.com/office/officeart/2008/layout/HorizontalMultiLevelHierarchy"/>
    <dgm:cxn modelId="{5B079839-514F-41F1-847B-C54F33D80D39}" type="presOf" srcId="{6B4F5C37-6313-411A-8AC3-384DC2A4A0B8}" destId="{3B0C0309-EF2C-4F05-AC40-A8DB65838411}" srcOrd="0" destOrd="0" presId="urn:microsoft.com/office/officeart/2008/layout/HorizontalMultiLevelHierarchy"/>
    <dgm:cxn modelId="{6067E71B-5439-4D70-8DBA-714F2E8CA798}" srcId="{C4D17452-EC30-4537-96C2-989FB8CC39A6}" destId="{FA1C6B19-8BB5-473E-B63F-B81C8387DAED}" srcOrd="0" destOrd="0" parTransId="{6B4F5C37-6313-411A-8AC3-384DC2A4A0B8}" sibTransId="{48FDF13F-2D60-49B6-8C92-57D396F0C963}"/>
    <dgm:cxn modelId="{FD31CE4F-369F-4D86-BB92-84738EDD1EC9}" type="presOf" srcId="{3738F410-80C1-4297-B72A-29D54689D58F}" destId="{E25C5946-D2BD-4311-AE5A-143831D11148}" srcOrd="0" destOrd="0" presId="urn:microsoft.com/office/officeart/2008/layout/HorizontalMultiLevelHierarchy"/>
    <dgm:cxn modelId="{7EDEE980-B926-4014-8D32-5E7478B3880F}" type="presParOf" srcId="{1B5196A1-948F-4D2B-84EF-82671A2172CC}" destId="{4E93D0AF-677D-461B-95B9-A941C2E2748A}" srcOrd="0" destOrd="0" presId="urn:microsoft.com/office/officeart/2008/layout/HorizontalMultiLevelHierarchy"/>
    <dgm:cxn modelId="{1E61CF14-0F7D-482F-942E-A5D14E63B2BB}" type="presParOf" srcId="{4E93D0AF-677D-461B-95B9-A941C2E2748A}" destId="{ADEBFA55-3DF7-44F4-863E-47AA65E6A654}" srcOrd="0" destOrd="0" presId="urn:microsoft.com/office/officeart/2008/layout/HorizontalMultiLevelHierarchy"/>
    <dgm:cxn modelId="{A270E4F0-56E3-4F07-8B9B-8452AACF7910}" type="presParOf" srcId="{4E93D0AF-677D-461B-95B9-A941C2E2748A}" destId="{1B17FD89-1DD3-4E00-813B-DD95BDB07E9C}" srcOrd="1" destOrd="0" presId="urn:microsoft.com/office/officeart/2008/layout/HorizontalMultiLevelHierarchy"/>
    <dgm:cxn modelId="{1FD580FF-743C-420F-B0CB-FA1B23DEFF16}" type="presParOf" srcId="{1B17FD89-1DD3-4E00-813B-DD95BDB07E9C}" destId="{3B0C0309-EF2C-4F05-AC40-A8DB65838411}" srcOrd="0" destOrd="0" presId="urn:microsoft.com/office/officeart/2008/layout/HorizontalMultiLevelHierarchy"/>
    <dgm:cxn modelId="{AD62555B-8F41-4FB8-A9FA-3788FB593CC4}" type="presParOf" srcId="{3B0C0309-EF2C-4F05-AC40-A8DB65838411}" destId="{D4C72868-E110-4672-8890-80FB26340079}" srcOrd="0" destOrd="0" presId="urn:microsoft.com/office/officeart/2008/layout/HorizontalMultiLevelHierarchy"/>
    <dgm:cxn modelId="{01348871-4D37-4A20-AAD1-C337A947D067}" type="presParOf" srcId="{1B17FD89-1DD3-4E00-813B-DD95BDB07E9C}" destId="{7094590B-2C67-40E9-A2B1-D3C4DE2FE993}" srcOrd="1" destOrd="0" presId="urn:microsoft.com/office/officeart/2008/layout/HorizontalMultiLevelHierarchy"/>
    <dgm:cxn modelId="{90F79CB5-A27F-4737-990B-390912F57C3A}" type="presParOf" srcId="{7094590B-2C67-40E9-A2B1-D3C4DE2FE993}" destId="{B3CFCD45-33D4-408C-9EBF-BE1B73DD7815}" srcOrd="0" destOrd="0" presId="urn:microsoft.com/office/officeart/2008/layout/HorizontalMultiLevelHierarchy"/>
    <dgm:cxn modelId="{56F8C0B5-120B-4EA3-8DF1-D2D06DF3290F}" type="presParOf" srcId="{7094590B-2C67-40E9-A2B1-D3C4DE2FE993}" destId="{340BA740-1E57-493F-B1AF-193A17929EF3}" srcOrd="1" destOrd="0" presId="urn:microsoft.com/office/officeart/2008/layout/HorizontalMultiLevelHierarchy"/>
    <dgm:cxn modelId="{0016594C-F3BA-4901-9BAC-7585E88C3360}" type="presParOf" srcId="{340BA740-1E57-493F-B1AF-193A17929EF3}" destId="{E25C5946-D2BD-4311-AE5A-143831D11148}" srcOrd="0" destOrd="0" presId="urn:microsoft.com/office/officeart/2008/layout/HorizontalMultiLevelHierarchy"/>
    <dgm:cxn modelId="{6EA4AD4E-F498-42F6-B0B1-233E7615F3E9}" type="presParOf" srcId="{E25C5946-D2BD-4311-AE5A-143831D11148}" destId="{2CB6D943-6E26-4E2C-8905-0162335DC24E}" srcOrd="0" destOrd="0" presId="urn:microsoft.com/office/officeart/2008/layout/HorizontalMultiLevelHierarchy"/>
    <dgm:cxn modelId="{628B0BA7-8952-4CC6-B44A-57FF13BA7458}" type="presParOf" srcId="{340BA740-1E57-493F-B1AF-193A17929EF3}" destId="{B1831AB3-8B6B-48E4-8E16-2A5A595C6415}" srcOrd="1" destOrd="0" presId="urn:microsoft.com/office/officeart/2008/layout/HorizontalMultiLevelHierarchy"/>
    <dgm:cxn modelId="{FA76F09A-52B3-4C93-AB79-BA8EE6AA61CB}" type="presParOf" srcId="{B1831AB3-8B6B-48E4-8E16-2A5A595C6415}" destId="{437C985A-EDB3-4780-B59F-BD15C794EBF9}" srcOrd="0" destOrd="0" presId="urn:microsoft.com/office/officeart/2008/layout/HorizontalMultiLevelHierarchy"/>
    <dgm:cxn modelId="{F52CD767-6DE7-4150-BF23-1F2551427597}" type="presParOf" srcId="{B1831AB3-8B6B-48E4-8E16-2A5A595C6415}" destId="{32C254F2-1D91-4480-AF8F-7420860A974F}" srcOrd="1" destOrd="0" presId="urn:microsoft.com/office/officeart/2008/layout/HorizontalMultiLevelHierarchy"/>
    <dgm:cxn modelId="{3BC614C8-FCB9-414F-BD38-46D2C9B9F857}" type="presParOf" srcId="{1B17FD89-1DD3-4E00-813B-DD95BDB07E9C}" destId="{84FE9C8A-3094-4276-B5F0-12F8306F010C}" srcOrd="2" destOrd="0" presId="urn:microsoft.com/office/officeart/2008/layout/HorizontalMultiLevelHierarchy"/>
    <dgm:cxn modelId="{46810D7D-C74E-4677-930F-C7599A91CB7E}" type="presParOf" srcId="{84FE9C8A-3094-4276-B5F0-12F8306F010C}" destId="{DD3B8BA8-8945-4E66-AE37-4988169391B7}" srcOrd="0" destOrd="0" presId="urn:microsoft.com/office/officeart/2008/layout/HorizontalMultiLevelHierarchy"/>
    <dgm:cxn modelId="{96C6B206-C7A0-4966-A83C-5F7BC3EDD550}" type="presParOf" srcId="{1B17FD89-1DD3-4E00-813B-DD95BDB07E9C}" destId="{C963DB43-FAEC-445D-A63F-B2AA898461C0}" srcOrd="3" destOrd="0" presId="urn:microsoft.com/office/officeart/2008/layout/HorizontalMultiLevelHierarchy"/>
    <dgm:cxn modelId="{812C201B-8E83-45E9-8011-FB18573454E2}" type="presParOf" srcId="{C963DB43-FAEC-445D-A63F-B2AA898461C0}" destId="{133DBB5E-611D-4BB1-BB2F-8764962D434A}" srcOrd="0" destOrd="0" presId="urn:microsoft.com/office/officeart/2008/layout/HorizontalMultiLevelHierarchy"/>
    <dgm:cxn modelId="{CAAD13F9-E249-4C79-B321-934D3ED115DB}" type="presParOf" srcId="{C963DB43-FAEC-445D-A63F-B2AA898461C0}" destId="{57D63134-17D9-4225-8975-0116B08163CF}" srcOrd="1" destOrd="0" presId="urn:microsoft.com/office/officeart/2008/layout/HorizontalMultiLevelHierarchy"/>
    <dgm:cxn modelId="{1F288D62-18CB-474A-B43E-1CEF37FEAC33}" type="presParOf" srcId="{57D63134-17D9-4225-8975-0116B08163CF}" destId="{FDB4DB64-CD71-490F-AEDF-E294DE35EE5B}" srcOrd="0" destOrd="0" presId="urn:microsoft.com/office/officeart/2008/layout/HorizontalMultiLevelHierarchy"/>
    <dgm:cxn modelId="{3ABC3276-E966-4D41-86E9-91B6521D8E74}" type="presParOf" srcId="{FDB4DB64-CD71-490F-AEDF-E294DE35EE5B}" destId="{DCBBC97A-4F9A-4DBA-89D6-28C7CC631AEF}" srcOrd="0" destOrd="0" presId="urn:microsoft.com/office/officeart/2008/layout/HorizontalMultiLevelHierarchy"/>
    <dgm:cxn modelId="{128AA00B-8E53-470E-8A21-75095970D083}" type="presParOf" srcId="{57D63134-17D9-4225-8975-0116B08163CF}" destId="{E09BA315-4183-4FC7-B96A-1CDAB8715EF9}" srcOrd="1" destOrd="0" presId="urn:microsoft.com/office/officeart/2008/layout/HorizontalMultiLevelHierarchy"/>
    <dgm:cxn modelId="{67CEB3E3-C7DC-4AD0-9542-ED09D462F19D}" type="presParOf" srcId="{E09BA315-4183-4FC7-B96A-1CDAB8715EF9}" destId="{F4C8998C-98B4-4601-9FBE-85895CD32490}" srcOrd="0" destOrd="0" presId="urn:microsoft.com/office/officeart/2008/layout/HorizontalMultiLevelHierarchy"/>
    <dgm:cxn modelId="{D30F6CB2-8EBD-4EC4-BE50-172502C3DA5A}" type="presParOf" srcId="{E09BA315-4183-4FC7-B96A-1CDAB8715EF9}" destId="{0709CD5D-E846-431B-9CF3-3E0886ADF025}" srcOrd="1" destOrd="0" presId="urn:microsoft.com/office/officeart/2008/layout/HorizontalMultiLevelHierarchy"/>
    <dgm:cxn modelId="{D788E6B1-EAE5-46BF-BABD-575EED8A5E3B}" type="presParOf" srcId="{1B17FD89-1DD3-4E00-813B-DD95BDB07E9C}" destId="{48677F32-37A2-4C36-BD7B-F153A743A158}" srcOrd="4" destOrd="0" presId="urn:microsoft.com/office/officeart/2008/layout/HorizontalMultiLevelHierarchy"/>
    <dgm:cxn modelId="{7F7171A3-E74F-4387-BD40-4F83F4662B28}" type="presParOf" srcId="{48677F32-37A2-4C36-BD7B-F153A743A158}" destId="{B9BAB4DE-A652-4121-90ED-E06CA95112A8}" srcOrd="0" destOrd="0" presId="urn:microsoft.com/office/officeart/2008/layout/HorizontalMultiLevelHierarchy"/>
    <dgm:cxn modelId="{D197A682-C138-41EB-A2A6-AF819C80BD61}" type="presParOf" srcId="{1B17FD89-1DD3-4E00-813B-DD95BDB07E9C}" destId="{8C8F9F13-F67D-475F-B062-49D973E9FF33}" srcOrd="5" destOrd="0" presId="urn:microsoft.com/office/officeart/2008/layout/HorizontalMultiLevelHierarchy"/>
    <dgm:cxn modelId="{AEC045B0-65F2-4B63-8C9F-1FD820D1ED1C}" type="presParOf" srcId="{8C8F9F13-F67D-475F-B062-49D973E9FF33}" destId="{7A38EA01-B908-44A3-8048-2E5EDEE4A41A}" srcOrd="0" destOrd="0" presId="urn:microsoft.com/office/officeart/2008/layout/HorizontalMultiLevelHierarchy"/>
    <dgm:cxn modelId="{1C5C5189-1E1C-461C-BC78-4453A60A55F1}" type="presParOf" srcId="{8C8F9F13-F67D-475F-B062-49D973E9FF33}" destId="{9B57AD4C-3EBE-4F25-8EED-BF7E9E6F45D2}" srcOrd="1" destOrd="0" presId="urn:microsoft.com/office/officeart/2008/layout/HorizontalMultiLevelHierarchy"/>
    <dgm:cxn modelId="{F9752D67-7D17-4300-B29D-6285B11BDFBD}" type="presParOf" srcId="{9B57AD4C-3EBE-4F25-8EED-BF7E9E6F45D2}" destId="{D026F584-A7C6-4EC0-B85D-245690148D89}" srcOrd="0" destOrd="0" presId="urn:microsoft.com/office/officeart/2008/layout/HorizontalMultiLevelHierarchy"/>
    <dgm:cxn modelId="{907145A9-9259-426A-AAF5-D8F64E40B6D7}" type="presParOf" srcId="{D026F584-A7C6-4EC0-B85D-245690148D89}" destId="{651687C9-CB15-486D-A877-51CAE39160B6}" srcOrd="0" destOrd="0" presId="urn:microsoft.com/office/officeart/2008/layout/HorizontalMultiLevelHierarchy"/>
    <dgm:cxn modelId="{0B3D5E6F-E197-463F-A3F6-A103CB7853B0}" type="presParOf" srcId="{9B57AD4C-3EBE-4F25-8EED-BF7E9E6F45D2}" destId="{4C6C4154-C5AC-4445-BF78-442B06E71B59}" srcOrd="1" destOrd="0" presId="urn:microsoft.com/office/officeart/2008/layout/HorizontalMultiLevelHierarchy"/>
    <dgm:cxn modelId="{81AC4A69-6EB1-45ED-A73A-95746210B585}" type="presParOf" srcId="{4C6C4154-C5AC-4445-BF78-442B06E71B59}" destId="{5F25E110-B8DD-489A-B879-C01E999E3A10}" srcOrd="0" destOrd="0" presId="urn:microsoft.com/office/officeart/2008/layout/HorizontalMultiLevelHierarchy"/>
    <dgm:cxn modelId="{498463BF-14F3-4DF2-B6A7-9DFC679E8946}" type="presParOf" srcId="{4C6C4154-C5AC-4445-BF78-442B06E71B59}" destId="{C12F2863-79A0-480D-9067-7F1D93D940C7}" srcOrd="1" destOrd="0" presId="urn:microsoft.com/office/officeart/2008/layout/HorizontalMultiLevelHierarchy"/>
    <dgm:cxn modelId="{DBF9C9D2-8D1D-43BE-8D60-EF1872E58E80}" type="presParOf" srcId="{1B17FD89-1DD3-4E00-813B-DD95BDB07E9C}" destId="{93E1A91B-1BF8-4398-B353-C9CD146C4146}" srcOrd="6" destOrd="0" presId="urn:microsoft.com/office/officeart/2008/layout/HorizontalMultiLevelHierarchy"/>
    <dgm:cxn modelId="{B488E85B-6FD7-4890-9B36-E377EAFCBB97}" type="presParOf" srcId="{93E1A91B-1BF8-4398-B353-C9CD146C4146}" destId="{2807CAB1-C8B5-40A0-B1C5-5082B5D4F492}" srcOrd="0" destOrd="0" presId="urn:microsoft.com/office/officeart/2008/layout/HorizontalMultiLevelHierarchy"/>
    <dgm:cxn modelId="{F1263A4D-B987-46BD-A47D-2EC8507D0D9D}" type="presParOf" srcId="{1B17FD89-1DD3-4E00-813B-DD95BDB07E9C}" destId="{75AA655E-CA5C-4863-98A3-0668D4436410}" srcOrd="7" destOrd="0" presId="urn:microsoft.com/office/officeart/2008/layout/HorizontalMultiLevelHierarchy"/>
    <dgm:cxn modelId="{EBE9D6F2-7A8B-4E46-8CF0-B94BD864AF67}" type="presParOf" srcId="{75AA655E-CA5C-4863-98A3-0668D4436410}" destId="{18569CC9-3CB5-4E08-A8A0-3E902279541E}" srcOrd="0" destOrd="0" presId="urn:microsoft.com/office/officeart/2008/layout/HorizontalMultiLevelHierarchy"/>
    <dgm:cxn modelId="{480D7C34-AD8F-4A67-B883-2891AFFC8CDD}" type="presParOf" srcId="{75AA655E-CA5C-4863-98A3-0668D4436410}" destId="{22CCB6EC-7008-4A99-9EF0-388E913F77DD}" srcOrd="1" destOrd="0" presId="urn:microsoft.com/office/officeart/2008/layout/HorizontalMultiLevelHierarchy"/>
    <dgm:cxn modelId="{197406DF-1E9E-448E-82A1-4905ED455AF0}" type="presParOf" srcId="{22CCB6EC-7008-4A99-9EF0-388E913F77DD}" destId="{53474D32-AF3F-4BC3-9B34-956A71F09941}" srcOrd="0" destOrd="0" presId="urn:microsoft.com/office/officeart/2008/layout/HorizontalMultiLevelHierarchy"/>
    <dgm:cxn modelId="{C4EBC29E-0478-4CCE-80D1-779B6C6AB384}" type="presParOf" srcId="{53474D32-AF3F-4BC3-9B34-956A71F09941}" destId="{107DFA62-70C7-4D91-B0B7-AB8ADE7B0A97}" srcOrd="0" destOrd="0" presId="urn:microsoft.com/office/officeart/2008/layout/HorizontalMultiLevelHierarchy"/>
    <dgm:cxn modelId="{A74997B3-8D85-472E-A2BB-A5A5A6F3766B}" type="presParOf" srcId="{22CCB6EC-7008-4A99-9EF0-388E913F77DD}" destId="{E74A15DD-3A66-48DD-8F9F-6F0A5E9BE340}" srcOrd="1" destOrd="0" presId="urn:microsoft.com/office/officeart/2008/layout/HorizontalMultiLevelHierarchy"/>
    <dgm:cxn modelId="{0E7D3D51-5794-4680-AFDF-3713F8F61BC5}" type="presParOf" srcId="{E74A15DD-3A66-48DD-8F9F-6F0A5E9BE340}" destId="{0740F280-0949-4AA5-AE78-E9A47ED9DD60}" srcOrd="0" destOrd="0" presId="urn:microsoft.com/office/officeart/2008/layout/HorizontalMultiLevelHierarchy"/>
    <dgm:cxn modelId="{A9529597-777C-4C8A-B9EF-01B92E923C5B}" type="presParOf" srcId="{E74A15DD-3A66-48DD-8F9F-6F0A5E9BE340}" destId="{8F6020DA-76AE-4D79-8DEA-313823D26E0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74D32-AF3F-4BC3-9B34-956A71F09941}">
      <dsp:nvSpPr>
        <dsp:cNvPr id="0" name=""/>
        <dsp:cNvSpPr/>
      </dsp:nvSpPr>
      <dsp:spPr>
        <a:xfrm>
          <a:off x="2712829" y="2948958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2919891" y="2983780"/>
        <a:ext cx="21796" cy="21796"/>
      </dsp:txXfrm>
    </dsp:sp>
    <dsp:sp modelId="{93E1A91B-1BF8-4398-B353-C9CD146C4146}">
      <dsp:nvSpPr>
        <dsp:cNvPr id="0" name=""/>
        <dsp:cNvSpPr/>
      </dsp:nvSpPr>
      <dsp:spPr>
        <a:xfrm>
          <a:off x="1036155" y="1748717"/>
          <a:ext cx="560848" cy="1245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24" y="0"/>
              </a:lnTo>
              <a:lnTo>
                <a:pt x="280424" y="1245961"/>
              </a:lnTo>
              <a:lnTo>
                <a:pt x="560848" y="124596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1282420" y="2337538"/>
        <a:ext cx="68318" cy="68318"/>
      </dsp:txXfrm>
    </dsp:sp>
    <dsp:sp modelId="{D026F584-A7C6-4EC0-B85D-245690148D89}">
      <dsp:nvSpPr>
        <dsp:cNvPr id="0" name=""/>
        <dsp:cNvSpPr/>
      </dsp:nvSpPr>
      <dsp:spPr>
        <a:xfrm>
          <a:off x="2712829" y="2118317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2919891" y="2153139"/>
        <a:ext cx="21796" cy="21796"/>
      </dsp:txXfrm>
    </dsp:sp>
    <dsp:sp modelId="{48677F32-37A2-4C36-BD7B-F153A743A158}">
      <dsp:nvSpPr>
        <dsp:cNvPr id="0" name=""/>
        <dsp:cNvSpPr/>
      </dsp:nvSpPr>
      <dsp:spPr>
        <a:xfrm>
          <a:off x="1036155" y="1748717"/>
          <a:ext cx="560848" cy="415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24" y="0"/>
              </a:lnTo>
              <a:lnTo>
                <a:pt x="280424" y="415320"/>
              </a:lnTo>
              <a:lnTo>
                <a:pt x="560848" y="4153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1299133" y="1938930"/>
        <a:ext cx="34894" cy="34894"/>
      </dsp:txXfrm>
    </dsp:sp>
    <dsp:sp modelId="{FDB4DB64-CD71-490F-AEDF-E294DE35EE5B}">
      <dsp:nvSpPr>
        <dsp:cNvPr id="0" name=""/>
        <dsp:cNvSpPr/>
      </dsp:nvSpPr>
      <dsp:spPr>
        <a:xfrm>
          <a:off x="2712829" y="1287677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2919891" y="1322499"/>
        <a:ext cx="21796" cy="21796"/>
      </dsp:txXfrm>
    </dsp:sp>
    <dsp:sp modelId="{84FE9C8A-3094-4276-B5F0-12F8306F010C}">
      <dsp:nvSpPr>
        <dsp:cNvPr id="0" name=""/>
        <dsp:cNvSpPr/>
      </dsp:nvSpPr>
      <dsp:spPr>
        <a:xfrm>
          <a:off x="1036155" y="1333397"/>
          <a:ext cx="560848" cy="415320"/>
        </a:xfrm>
        <a:custGeom>
          <a:avLst/>
          <a:gdLst/>
          <a:ahLst/>
          <a:cxnLst/>
          <a:rect l="0" t="0" r="0" b="0"/>
          <a:pathLst>
            <a:path>
              <a:moveTo>
                <a:pt x="0" y="415320"/>
              </a:moveTo>
              <a:lnTo>
                <a:pt x="280424" y="415320"/>
              </a:lnTo>
              <a:lnTo>
                <a:pt x="280424" y="0"/>
              </a:lnTo>
              <a:lnTo>
                <a:pt x="56084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1299133" y="1523610"/>
        <a:ext cx="34894" cy="34894"/>
      </dsp:txXfrm>
    </dsp:sp>
    <dsp:sp modelId="{E25C5946-D2BD-4311-AE5A-143831D11148}">
      <dsp:nvSpPr>
        <dsp:cNvPr id="0" name=""/>
        <dsp:cNvSpPr/>
      </dsp:nvSpPr>
      <dsp:spPr>
        <a:xfrm>
          <a:off x="2712829" y="457036"/>
          <a:ext cx="435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920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2919891" y="491858"/>
        <a:ext cx="21796" cy="21796"/>
      </dsp:txXfrm>
    </dsp:sp>
    <dsp:sp modelId="{3B0C0309-EF2C-4F05-AC40-A8DB65838411}">
      <dsp:nvSpPr>
        <dsp:cNvPr id="0" name=""/>
        <dsp:cNvSpPr/>
      </dsp:nvSpPr>
      <dsp:spPr>
        <a:xfrm>
          <a:off x="1036155" y="502756"/>
          <a:ext cx="560848" cy="1245961"/>
        </a:xfrm>
        <a:custGeom>
          <a:avLst/>
          <a:gdLst/>
          <a:ahLst/>
          <a:cxnLst/>
          <a:rect l="0" t="0" r="0" b="0"/>
          <a:pathLst>
            <a:path>
              <a:moveTo>
                <a:pt x="0" y="1245961"/>
              </a:moveTo>
              <a:lnTo>
                <a:pt x="280424" y="1245961"/>
              </a:lnTo>
              <a:lnTo>
                <a:pt x="280424" y="0"/>
              </a:lnTo>
              <a:lnTo>
                <a:pt x="56084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>
            <a:solidFill>
              <a:schemeClr val="bg2"/>
            </a:solidFill>
          </a:endParaRPr>
        </a:p>
      </dsp:txBody>
      <dsp:txXfrm>
        <a:off x="1282420" y="1091577"/>
        <a:ext cx="68318" cy="68318"/>
      </dsp:txXfrm>
    </dsp:sp>
    <dsp:sp modelId="{ADEBFA55-3DF7-44F4-863E-47AA65E6A654}">
      <dsp:nvSpPr>
        <dsp:cNvPr id="0" name=""/>
        <dsp:cNvSpPr/>
      </dsp:nvSpPr>
      <dsp:spPr>
        <a:xfrm rot="16200000">
          <a:off x="-1044817" y="1416461"/>
          <a:ext cx="3497435" cy="66451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</a:rPr>
            <a:t>ОДНОСЛОЙНАЯ ЧЕРЕПИЦА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-1044817" y="1416461"/>
        <a:ext cx="3497435" cy="664512"/>
      </dsp:txXfrm>
    </dsp:sp>
    <dsp:sp modelId="{B3CFCD45-33D4-408C-9EBF-BE1B73DD7815}">
      <dsp:nvSpPr>
        <dsp:cNvPr id="0" name=""/>
        <dsp:cNvSpPr/>
      </dsp:nvSpPr>
      <dsp:spPr>
        <a:xfrm>
          <a:off x="1597004" y="170499"/>
          <a:ext cx="1115825" cy="664512"/>
        </a:xfrm>
        <a:prstGeom prst="rect">
          <a:avLst/>
        </a:prstGeom>
        <a:solidFill>
          <a:srgbClr val="A6A6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solidFill>
                <a:schemeClr val="bg2"/>
              </a:solidFill>
            </a:rPr>
            <a:t>УЛЬТРА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1597004" y="170499"/>
        <a:ext cx="1115825" cy="664512"/>
      </dsp:txXfrm>
    </dsp:sp>
    <dsp:sp modelId="{437C985A-EDB3-4780-B59F-BD15C794EBF9}">
      <dsp:nvSpPr>
        <dsp:cNvPr id="0" name=""/>
        <dsp:cNvSpPr/>
      </dsp:nvSpPr>
      <dsp:spPr>
        <a:xfrm>
          <a:off x="3148750" y="170499"/>
          <a:ext cx="2128642" cy="664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36000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bg2"/>
              </a:solidFill>
            </a:rPr>
            <a:t>SBS</a:t>
          </a:r>
          <a:r>
            <a:rPr lang="ru-RU" sz="1100" kern="1200" dirty="0" smtClean="0">
              <a:solidFill>
                <a:schemeClr val="bg2"/>
              </a:solidFill>
            </a:rPr>
            <a:t>-модифицированный битум</a:t>
          </a:r>
          <a:endParaRPr lang="ru-RU" sz="1100" kern="1200" dirty="0">
            <a:solidFill>
              <a:schemeClr val="bg2"/>
            </a:solidFill>
          </a:endParaRPr>
        </a:p>
      </dsp:txBody>
      <dsp:txXfrm>
        <a:off x="3148750" y="170499"/>
        <a:ext cx="2128642" cy="664512"/>
      </dsp:txXfrm>
    </dsp:sp>
    <dsp:sp modelId="{133DBB5E-611D-4BB1-BB2F-8764962D434A}">
      <dsp:nvSpPr>
        <dsp:cNvPr id="0" name=""/>
        <dsp:cNvSpPr/>
      </dsp:nvSpPr>
      <dsp:spPr>
        <a:xfrm>
          <a:off x="1597004" y="1001140"/>
          <a:ext cx="1115825" cy="664512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</a:rPr>
            <a:t>КЛАССИК</a:t>
          </a:r>
        </a:p>
      </dsp:txBody>
      <dsp:txXfrm>
        <a:off x="1597004" y="1001140"/>
        <a:ext cx="1115825" cy="664512"/>
      </dsp:txXfrm>
    </dsp:sp>
    <dsp:sp modelId="{F4C8998C-98B4-4601-9FBE-85895CD32490}">
      <dsp:nvSpPr>
        <dsp:cNvPr id="0" name=""/>
        <dsp:cNvSpPr/>
      </dsp:nvSpPr>
      <dsp:spPr>
        <a:xfrm>
          <a:off x="3148750" y="1001140"/>
          <a:ext cx="2128642" cy="664512"/>
        </a:xfrm>
        <a:prstGeom prst="rect">
          <a:avLst/>
        </a:prstGeom>
        <a:solidFill>
          <a:srgbClr val="808080"/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36000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>
              <a:solidFill>
                <a:schemeClr val="bg2"/>
              </a:solidFill>
            </a:rPr>
            <a:t>Улучшенный (обогащенный кислородом) битум</a:t>
          </a:r>
        </a:p>
      </dsp:txBody>
      <dsp:txXfrm>
        <a:off x="3148750" y="1001140"/>
        <a:ext cx="2128642" cy="664512"/>
      </dsp:txXfrm>
    </dsp:sp>
    <dsp:sp modelId="{7A38EA01-B908-44A3-8048-2E5EDEE4A41A}">
      <dsp:nvSpPr>
        <dsp:cNvPr id="0" name=""/>
        <dsp:cNvSpPr/>
      </dsp:nvSpPr>
      <dsp:spPr>
        <a:xfrm>
          <a:off x="1597004" y="1831781"/>
          <a:ext cx="1115825" cy="6645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bg2"/>
              </a:solidFill>
            </a:rPr>
            <a:t>КОМФОРТ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2"/>
            </a:solidFill>
          </a:endParaRPr>
        </a:p>
      </dsp:txBody>
      <dsp:txXfrm>
        <a:off x="1597004" y="1831781"/>
        <a:ext cx="1115825" cy="664512"/>
      </dsp:txXfrm>
    </dsp:sp>
    <dsp:sp modelId="{5F25E110-B8DD-489A-B879-C01E999E3A10}">
      <dsp:nvSpPr>
        <dsp:cNvPr id="0" name=""/>
        <dsp:cNvSpPr/>
      </dsp:nvSpPr>
      <dsp:spPr>
        <a:xfrm>
          <a:off x="3148750" y="1831781"/>
          <a:ext cx="2128642" cy="6645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36000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>
              <a:solidFill>
                <a:schemeClr val="bg2"/>
              </a:solidFill>
            </a:rPr>
            <a:t>SBS</a:t>
          </a:r>
          <a:r>
            <a:rPr lang="ru-RU" sz="1100" kern="1200" dirty="0" smtClean="0">
              <a:solidFill>
                <a:schemeClr val="bg2"/>
              </a:solidFill>
            </a:rPr>
            <a:t>-модифицированный битум</a:t>
          </a:r>
          <a:endParaRPr lang="ru-RU" sz="1100" kern="1200" dirty="0">
            <a:solidFill>
              <a:schemeClr val="bg2"/>
            </a:solidFill>
          </a:endParaRPr>
        </a:p>
      </dsp:txBody>
      <dsp:txXfrm>
        <a:off x="3148750" y="1831781"/>
        <a:ext cx="2128642" cy="664512"/>
      </dsp:txXfrm>
    </dsp:sp>
    <dsp:sp modelId="{18569CC9-3CB5-4E08-A8A0-3E902279541E}">
      <dsp:nvSpPr>
        <dsp:cNvPr id="0" name=""/>
        <dsp:cNvSpPr/>
      </dsp:nvSpPr>
      <dsp:spPr>
        <a:xfrm>
          <a:off x="1597004" y="2662422"/>
          <a:ext cx="1115825" cy="6645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/>
              </a:solidFill>
            </a:rPr>
            <a:t>ФИНСКАЯ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1597004" y="2662422"/>
        <a:ext cx="1115825" cy="664512"/>
      </dsp:txXfrm>
    </dsp:sp>
    <dsp:sp modelId="{0740F280-0949-4AA5-AE78-E9A47ED9DD60}">
      <dsp:nvSpPr>
        <dsp:cNvPr id="0" name=""/>
        <dsp:cNvSpPr/>
      </dsp:nvSpPr>
      <dsp:spPr>
        <a:xfrm>
          <a:off x="3148750" y="2662422"/>
          <a:ext cx="2128642" cy="6645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36000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bg2"/>
              </a:solidFill>
            </a:rPr>
            <a:t>Улучшенный (обогащенный кислородом) битум эконом сегмента</a:t>
          </a:r>
          <a:endParaRPr lang="ru-RU" sz="1100" kern="1200" dirty="0">
            <a:solidFill>
              <a:schemeClr val="bg2"/>
            </a:solidFill>
          </a:endParaRPr>
        </a:p>
      </dsp:txBody>
      <dsp:txXfrm>
        <a:off x="3148750" y="2662422"/>
        <a:ext cx="2128642" cy="664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7" y="1924051"/>
            <a:ext cx="3527425" cy="6476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3" y="842963"/>
            <a:ext cx="3527425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3" y="1058863"/>
            <a:ext cx="3527425" cy="6492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842964"/>
            <a:ext cx="252413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1.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3" y="17081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3" y="1924051"/>
            <a:ext cx="3527425" cy="6476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17081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3" y="25717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3" y="2787650"/>
            <a:ext cx="3527425" cy="86360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25717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3" y="34353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3" y="3651251"/>
            <a:ext cx="3527425" cy="64928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34353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7" y="34353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7" y="3651251"/>
            <a:ext cx="3527425" cy="6492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4" y="3435351"/>
            <a:ext cx="252413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8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7" y="25717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7" y="2787651"/>
            <a:ext cx="3527425" cy="6476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4" y="25717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7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7" y="1708150"/>
            <a:ext cx="3527425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4" y="1708151"/>
            <a:ext cx="252413" cy="2158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7" y="842963"/>
            <a:ext cx="3527425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7" y="1058863"/>
            <a:ext cx="3527425" cy="6492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4" y="842964"/>
            <a:ext cx="252413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492250"/>
            <a:ext cx="8064500" cy="3240087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White blocks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842086"/>
            <a:ext cx="8064500" cy="330072"/>
          </a:xfrm>
          <a:solidFill>
            <a:schemeClr val="accent1"/>
          </a:solidFill>
        </p:spPr>
        <p:txBody>
          <a:bodyPr lIns="251999" tIns="72000" rIns="216000" bIns="72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2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161713"/>
            <a:ext cx="8064500" cy="330072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72000" rIns="216000" bIns="72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2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9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924050"/>
            <a:ext cx="3779838" cy="2807494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red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842963"/>
            <a:ext cx="8064500" cy="865187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1924050"/>
            <a:ext cx="3779838" cy="2807494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88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842963"/>
            <a:ext cx="3779838" cy="3054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058863"/>
            <a:ext cx="3779838" cy="3672681"/>
          </a:xfrm>
        </p:spPr>
        <p:txBody>
          <a:bodyPr>
            <a:normAutofit/>
          </a:bodyPr>
          <a:lstStyle>
            <a:lvl1pPr marL="171450" indent="-171450">
              <a:buFont typeface=".HelveticaNeueDeskInterface-Regular" charset="0"/>
              <a:buChar char="–"/>
              <a:defRPr sz="1000"/>
            </a:lvl1pPr>
            <a:lvl2pPr marL="628650" indent="-171450">
              <a:buFont typeface=".HelveticaNeueDeskInterface-Regular" charset="0"/>
              <a:buChar char="–"/>
              <a:defRPr sz="1000"/>
            </a:lvl2pPr>
            <a:lvl3pPr marL="1085850" indent="-171450">
              <a:buFont typeface=".HelveticaNeueDeskInterface-Regular" charset="0"/>
              <a:buChar char="–"/>
              <a:defRPr sz="1000"/>
            </a:lvl3pPr>
            <a:lvl4pPr marL="1543050" indent="-171450">
              <a:buFont typeface=".HelveticaNeueDeskInterface-Regular" charset="0"/>
              <a:buChar char="–"/>
              <a:defRPr sz="800"/>
            </a:lvl4pPr>
            <a:lvl5pPr marL="2000250" indent="-171450">
              <a:buFont typeface=".HelveticaNeueDeskInterface-Regular" charset="0"/>
              <a:buChar char="–"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4" y="842963"/>
            <a:ext cx="3779837" cy="29710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058863"/>
            <a:ext cx="3779838" cy="3672681"/>
          </a:xfrm>
        </p:spPr>
        <p:txBody>
          <a:bodyPr>
            <a:normAutofit/>
          </a:bodyPr>
          <a:lstStyle>
            <a:lvl1pPr marL="171450" indent="-171450">
              <a:buFont typeface=".HelveticaNeueDeskInterface-Regular" charset="0"/>
              <a:buChar char="–"/>
              <a:defRPr sz="1000"/>
            </a:lvl1pPr>
            <a:lvl2pPr marL="628650" indent="-171450">
              <a:buFont typeface=".HelveticaNeueDeskInterface-Regular" charset="0"/>
              <a:buChar char="–"/>
              <a:defRPr sz="1000"/>
            </a:lvl2pPr>
            <a:lvl3pPr marL="1085850" indent="-171450">
              <a:buFont typeface=".HelveticaNeueDeskInterface-Regular" charset="0"/>
              <a:buChar char="–"/>
              <a:defRPr sz="1000"/>
            </a:lvl3pPr>
            <a:lvl4pPr marL="1543050" indent="-171450">
              <a:buFont typeface=".HelveticaNeueDeskInterface-Regular" charset="0"/>
              <a:buChar char="–"/>
              <a:defRPr sz="800"/>
            </a:lvl4pPr>
            <a:lvl5pPr marL="2000250" indent="-171450">
              <a:buFont typeface=".HelveticaNeueDeskInterface-Regular" charset="0"/>
              <a:buChar char="–"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226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750" y="842962"/>
            <a:ext cx="3779838" cy="38893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24412" y="842964"/>
            <a:ext cx="3779837" cy="2158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824412" y="1058863"/>
            <a:ext cx="3779838" cy="3673475"/>
          </a:xfrm>
        </p:spPr>
        <p:txBody>
          <a:bodyPr>
            <a:normAutofit/>
          </a:bodyPr>
          <a:lstStyle>
            <a:lvl1pPr marL="171450" indent="-171450">
              <a:buFont typeface=".HelveticaNeueDeskInterface-Regular" charset="0"/>
              <a:buChar char="–"/>
              <a:defRPr sz="1000"/>
            </a:lvl1pPr>
            <a:lvl2pPr marL="628650" indent="-171450">
              <a:buFont typeface=".HelveticaNeueDeskInterface-Regular" charset="0"/>
              <a:buChar char="–"/>
              <a:defRPr sz="1000"/>
            </a:lvl2pPr>
            <a:lvl3pPr marL="1085850" indent="-171450">
              <a:buFont typeface=".HelveticaNeueDeskInterface-Regular" charset="0"/>
              <a:buChar char="–"/>
              <a:defRPr sz="1000"/>
            </a:lvl3pPr>
            <a:lvl4pPr marL="1543050" indent="-171450">
              <a:buFont typeface=".HelveticaNeueDeskInterface-Regular" charset="0"/>
              <a:buChar char="–"/>
              <a:defRPr sz="800"/>
            </a:lvl4pPr>
            <a:lvl5pPr marL="2000250" indent="-171450">
              <a:buFont typeface=".HelveticaNeueDeskInterface-Regular" charset="0"/>
              <a:buChar char="–"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04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492251"/>
            <a:ext cx="8064500" cy="89517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/>
              <a:t>Заголовок презентации,</a:t>
            </a:r>
            <a:br>
              <a:rPr lang="ru-RU" dirty="0"/>
            </a:br>
            <a:r>
              <a:rPr lang="ru-RU" dirty="0"/>
              <a:t>несколько строк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787650"/>
            <a:ext cx="8064500" cy="40798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4636393"/>
            <a:ext cx="2772546" cy="2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1" y="4636393"/>
            <a:ext cx="3352799" cy="2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3435350"/>
            <a:ext cx="8064500" cy="100012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800"/>
              </a:lnSpc>
              <a:defRPr sz="2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/>
              <a:t>Заголовок презентации,</a:t>
            </a:r>
            <a:br>
              <a:rPr lang="ru-RU" dirty="0"/>
            </a:br>
            <a:r>
              <a:rPr lang="ru-RU" dirty="0"/>
              <a:t>несколько строк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4636393"/>
            <a:ext cx="2772546" cy="2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1" y="4636393"/>
            <a:ext cx="3352799" cy="2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6383522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492250"/>
            <a:ext cx="8064500" cy="86399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/>
              <a:t>Благодарность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787650"/>
            <a:ext cx="3790950" cy="138191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4635599"/>
            <a:ext cx="2772546" cy="2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/>
              <a:t>8 800 200 05 65</a:t>
            </a:r>
          </a:p>
          <a:p>
            <a:pPr algn="r">
              <a:lnSpc>
                <a:spcPct val="110000"/>
              </a:lnSpc>
            </a:pPr>
            <a:r>
              <a:rPr lang="en-US" sz="430" b="0" i="0" spc="30" dirty="0" err="1">
                <a:latin typeface="Arial Narrow"/>
                <a:cs typeface="Arial Narrow"/>
              </a:rPr>
              <a:t>П</a:t>
            </a:r>
            <a:r>
              <a:rPr lang="ru-RU" sz="430" b="0" i="0" spc="30" dirty="0" err="1">
                <a:latin typeface="Arial Narrow"/>
                <a:cs typeface="Arial Narrow"/>
              </a:rPr>
              <a:t>рофессионадьные</a:t>
            </a:r>
            <a:r>
              <a:rPr lang="ru-RU" sz="430" b="0" i="0" spc="30" baseline="0" dirty="0">
                <a:latin typeface="Arial Narrow"/>
                <a:cs typeface="Arial Narrow"/>
              </a:rPr>
              <a:t> 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1" y="4635599"/>
            <a:ext cx="3352799" cy="247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2787650"/>
            <a:ext cx="3778250" cy="13970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492250"/>
            <a:ext cx="8064500" cy="12954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  <a:p>
            <a:pPr lvl="0"/>
            <a:r>
              <a:rPr lang="en-US" dirty="0" err="1"/>
              <a:t>Н</a:t>
            </a:r>
            <a:r>
              <a:rPr lang="ru-RU" dirty="0" err="1"/>
              <a:t>есколько</a:t>
            </a:r>
            <a:r>
              <a:rPr lang="ru-RU" dirty="0"/>
              <a:t> строк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4" y="4590256"/>
            <a:ext cx="2985937" cy="165638"/>
          </a:xfrm>
        </p:spPr>
        <p:txBody>
          <a:bodyPr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06/12/18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4590256"/>
            <a:ext cx="3625476" cy="165638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088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492250"/>
            <a:ext cx="3779837" cy="19431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  <a:p>
            <a:pPr lvl="0"/>
            <a:r>
              <a:rPr lang="en-US" dirty="0" err="1"/>
              <a:t>Н</a:t>
            </a:r>
            <a:r>
              <a:rPr lang="ru-RU" dirty="0" err="1"/>
              <a:t>есколько</a:t>
            </a:r>
            <a:r>
              <a:rPr lang="ru-RU" dirty="0"/>
              <a:t> строк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4413" y="4590256"/>
            <a:ext cx="3625476" cy="165638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9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160188"/>
            <a:ext cx="8064500" cy="3571355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 column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897732"/>
            <a:ext cx="8064500" cy="257300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2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492250"/>
            <a:ext cx="8064500" cy="3240087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White blocks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842086"/>
            <a:ext cx="8064500" cy="330072"/>
          </a:xfrm>
          <a:solidFill>
            <a:schemeClr val="accent1"/>
          </a:solidFill>
        </p:spPr>
        <p:txBody>
          <a:bodyPr lIns="251999" tIns="72000" rIns="216000" bIns="72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2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161713"/>
            <a:ext cx="8064500" cy="330072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72000" rIns="216000" bIns="72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2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924050"/>
            <a:ext cx="3779838" cy="2807494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red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842963"/>
            <a:ext cx="8064500" cy="865187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1924050"/>
            <a:ext cx="3779838" cy="2807494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42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842963"/>
            <a:ext cx="3779838" cy="30546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058863"/>
            <a:ext cx="3779838" cy="3672681"/>
          </a:xfrm>
        </p:spPr>
        <p:txBody>
          <a:bodyPr>
            <a:normAutofit/>
          </a:bodyPr>
          <a:lstStyle>
            <a:lvl1pPr marL="171450" indent="-171450">
              <a:buFont typeface=".HelveticaNeueDeskInterface-Regular" charset="0"/>
              <a:buChar char="–"/>
              <a:defRPr sz="1000"/>
            </a:lvl1pPr>
            <a:lvl2pPr marL="628650" indent="-171450">
              <a:buFont typeface=".HelveticaNeueDeskInterface-Regular" charset="0"/>
              <a:buChar char="–"/>
              <a:defRPr sz="1000"/>
            </a:lvl2pPr>
            <a:lvl3pPr marL="1085850" indent="-171450">
              <a:buFont typeface=".HelveticaNeueDeskInterface-Regular" charset="0"/>
              <a:buChar char="–"/>
              <a:defRPr sz="1000"/>
            </a:lvl3pPr>
            <a:lvl4pPr marL="1543050" indent="-171450">
              <a:buFont typeface=".HelveticaNeueDeskInterface-Regular" charset="0"/>
              <a:buChar char="–"/>
              <a:defRPr sz="800"/>
            </a:lvl4pPr>
            <a:lvl5pPr marL="2000250" indent="-171450">
              <a:buFont typeface=".HelveticaNeueDeskInterface-Regular" charset="0"/>
              <a:buChar char="–"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4" y="842963"/>
            <a:ext cx="3779837" cy="29710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058863"/>
            <a:ext cx="3779838" cy="3672681"/>
          </a:xfrm>
        </p:spPr>
        <p:txBody>
          <a:bodyPr>
            <a:normAutofit/>
          </a:bodyPr>
          <a:lstStyle>
            <a:lvl1pPr marL="171450" indent="-171450">
              <a:buFont typeface=".HelveticaNeueDeskInterface-Regular" charset="0"/>
              <a:buChar char="–"/>
              <a:defRPr sz="1000"/>
            </a:lvl1pPr>
            <a:lvl2pPr marL="628650" indent="-171450">
              <a:buFont typeface=".HelveticaNeueDeskInterface-Regular" charset="0"/>
              <a:buChar char="–"/>
              <a:defRPr sz="1000"/>
            </a:lvl2pPr>
            <a:lvl3pPr marL="1085850" indent="-171450">
              <a:buFont typeface=".HelveticaNeueDeskInterface-Regular" charset="0"/>
              <a:buChar char="–"/>
              <a:defRPr sz="1000"/>
            </a:lvl3pPr>
            <a:lvl4pPr marL="1543050" indent="-171450">
              <a:buFont typeface=".HelveticaNeueDeskInterface-Regular" charset="0"/>
              <a:buChar char="–"/>
              <a:defRPr sz="800"/>
            </a:lvl4pPr>
            <a:lvl5pPr marL="2000250" indent="-171450">
              <a:buFont typeface=".HelveticaNeueDeskInterface-Regular" charset="0"/>
              <a:buChar char="–"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0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750" y="842962"/>
            <a:ext cx="3779838" cy="388937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24412" y="842964"/>
            <a:ext cx="3779837" cy="2158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824412" y="1058863"/>
            <a:ext cx="3779838" cy="3673475"/>
          </a:xfrm>
        </p:spPr>
        <p:txBody>
          <a:bodyPr>
            <a:normAutofit/>
          </a:bodyPr>
          <a:lstStyle>
            <a:lvl1pPr marL="171450" indent="-171450">
              <a:buFont typeface=".HelveticaNeueDeskInterface-Regular" charset="0"/>
              <a:buChar char="–"/>
              <a:defRPr sz="1000"/>
            </a:lvl1pPr>
            <a:lvl2pPr marL="628650" indent="-171450">
              <a:buFont typeface=".HelveticaNeueDeskInterface-Regular" charset="0"/>
              <a:buChar char="–"/>
              <a:defRPr sz="1000"/>
            </a:lvl2pPr>
            <a:lvl3pPr marL="1085850" indent="-171450">
              <a:buFont typeface=".HelveticaNeueDeskInterface-Regular" charset="0"/>
              <a:buChar char="–"/>
              <a:defRPr sz="1000"/>
            </a:lvl3pPr>
            <a:lvl4pPr marL="1543050" indent="-171450">
              <a:buFont typeface=".HelveticaNeueDeskInterface-Regular" charset="0"/>
              <a:buChar char="–"/>
              <a:defRPr sz="800"/>
            </a:lvl4pPr>
            <a:lvl5pPr marL="2000250" indent="-171450">
              <a:buFont typeface=".HelveticaNeueDeskInterface-Regular" charset="0"/>
              <a:buChar char="–"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368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492250"/>
            <a:ext cx="3779837" cy="19431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Заголовок раздела</a:t>
            </a:r>
            <a:endParaRPr lang="en-US" dirty="0"/>
          </a:p>
          <a:p>
            <a:pPr lvl="0"/>
            <a:r>
              <a:rPr lang="en-US" dirty="0" err="1"/>
              <a:t>Н</a:t>
            </a:r>
            <a:r>
              <a:rPr lang="ru-RU" dirty="0" err="1"/>
              <a:t>есколько</a:t>
            </a:r>
            <a:r>
              <a:rPr lang="ru-RU" dirty="0"/>
              <a:t> строк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24413" y="4590256"/>
            <a:ext cx="3625476" cy="165638"/>
          </a:xfrm>
        </p:spPr>
        <p:txBody>
          <a:bodyPr/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7" y="1924051"/>
            <a:ext cx="3527425" cy="6476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3" y="842963"/>
            <a:ext cx="3527425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3" y="1058863"/>
            <a:ext cx="3527425" cy="64928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t>06/12/18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842964"/>
            <a:ext cx="252413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1.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3" y="17081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3" y="1924051"/>
            <a:ext cx="3527425" cy="6476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17081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3" y="25717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3" y="2787650"/>
            <a:ext cx="3527425" cy="863601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25717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3" y="34353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3" y="3651251"/>
            <a:ext cx="3527425" cy="649288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34353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7" y="34353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7" y="3651251"/>
            <a:ext cx="3527425" cy="6492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4" y="3435351"/>
            <a:ext cx="252413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8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7" y="2571750"/>
            <a:ext cx="3527425" cy="2466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7" y="2787651"/>
            <a:ext cx="3527425" cy="64769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4" y="2571750"/>
            <a:ext cx="252413" cy="24169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7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7" y="1708150"/>
            <a:ext cx="3527425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4" y="1708151"/>
            <a:ext cx="252413" cy="2158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7" y="842963"/>
            <a:ext cx="3527425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7" y="1058863"/>
            <a:ext cx="3527425" cy="64928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4" y="842964"/>
            <a:ext cx="252413" cy="2159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160188"/>
            <a:ext cx="8064500" cy="3571355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 column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897732"/>
            <a:ext cx="8064500" cy="257300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2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76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32338"/>
            <a:ext cx="9144000" cy="41116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897731"/>
            <a:ext cx="8064500" cy="38338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r>
              <a:rPr lang="ru-RU" dirty="0"/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ru-RU" dirty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3" y="4799599"/>
            <a:ext cx="3024187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4799599"/>
            <a:ext cx="3790950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3" y="4799599"/>
            <a:ext cx="503237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" y="1"/>
            <a:ext cx="9143999" cy="6270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    </a:t>
            </a:r>
            <a:endParaRPr lang="en-US" sz="1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00727"/>
            <a:ext cx="6300788" cy="3568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2" r:id="rId4"/>
    <p:sldLayoutId id="2147483665" r:id="rId5"/>
    <p:sldLayoutId id="2147483683" r:id="rId6"/>
    <p:sldLayoutId id="214748368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6" orient="horz" pos="1484" userDrawn="1">
          <p15:clr>
            <a:srgbClr val="F26B43"/>
          </p15:clr>
        </p15:guide>
        <p15:guide id="9" orient="horz" pos="1756" userDrawn="1">
          <p15:clr>
            <a:srgbClr val="F26B43"/>
          </p15:clr>
        </p15:guide>
        <p15:guide id="10" orient="horz" pos="2845" userDrawn="1">
          <p15:clr>
            <a:srgbClr val="F26B43"/>
          </p15:clr>
        </p15:guide>
        <p15:guide id="16" orient="horz" pos="2028" userDrawn="1">
          <p15:clr>
            <a:srgbClr val="F26B43"/>
          </p15:clr>
        </p15:guide>
        <p15:guide id="17" orient="horz" pos="2300" userDrawn="1">
          <p15:clr>
            <a:srgbClr val="F26B43"/>
          </p15:clr>
        </p15:guide>
        <p15:guide id="18" orient="horz" pos="2573" userDrawn="1">
          <p15:clr>
            <a:srgbClr val="F26B43"/>
          </p15:clr>
        </p15:guide>
        <p15:guide id="19" orient="horz" pos="1212" userDrawn="1">
          <p15:clr>
            <a:srgbClr val="F26B43"/>
          </p15:clr>
        </p15:guide>
        <p15:guide id="20" orient="horz" pos="940" userDrawn="1">
          <p15:clr>
            <a:srgbClr val="F26B43"/>
          </p15:clr>
        </p15:guide>
        <p15:guide id="21" orient="horz" pos="667" userDrawn="1">
          <p15:clr>
            <a:srgbClr val="F26B43"/>
          </p15:clr>
        </p15:guide>
        <p15:guide id="22" orient="horz" pos="395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3117" userDrawn="1">
          <p15:clr>
            <a:srgbClr val="F26B43"/>
          </p15:clr>
        </p15:guide>
        <p15:guide id="56" orient="horz" pos="123" userDrawn="1">
          <p15:clr>
            <a:srgbClr val="F26B43"/>
          </p15:clr>
        </p15:guide>
        <p15:guide id="57" orient="horz" pos="282" userDrawn="1">
          <p15:clr>
            <a:srgbClr val="F26B43"/>
          </p15:clr>
        </p15:guide>
        <p15:guide id="58" orient="horz" pos="531" userDrawn="1">
          <p15:clr>
            <a:srgbClr val="F26B43"/>
          </p15:clr>
        </p15:guide>
        <p15:guide id="59" orient="horz" pos="804" userDrawn="1">
          <p15:clr>
            <a:srgbClr val="F26B43"/>
          </p15:clr>
        </p15:guide>
        <p15:guide id="60" orient="horz" pos="1076" userDrawn="1">
          <p15:clr>
            <a:srgbClr val="F26B43"/>
          </p15:clr>
        </p15:guide>
        <p15:guide id="61" orient="horz" pos="1348" userDrawn="1">
          <p15:clr>
            <a:srgbClr val="F26B43"/>
          </p15:clr>
        </p15:guide>
        <p15:guide id="62" orient="horz" pos="1620" userDrawn="1">
          <p15:clr>
            <a:srgbClr val="F26B43"/>
          </p15:clr>
        </p15:guide>
        <p15:guide id="63" orient="horz" pos="1892" userDrawn="1">
          <p15:clr>
            <a:srgbClr val="F26B43"/>
          </p15:clr>
        </p15:guide>
        <p15:guide id="64" orient="horz" pos="2164" userDrawn="1">
          <p15:clr>
            <a:srgbClr val="F26B43"/>
          </p15:clr>
        </p15:guide>
        <p15:guide id="65" orient="horz" pos="2436" userDrawn="1">
          <p15:clr>
            <a:srgbClr val="F26B43"/>
          </p15:clr>
        </p15:guide>
        <p15:guide id="66" orient="horz" pos="2709" userDrawn="1">
          <p15:clr>
            <a:srgbClr val="F26B43"/>
          </p15:clr>
        </p15:guide>
        <p15:guide id="67" orient="horz" pos="29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897731"/>
            <a:ext cx="8064500" cy="38338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r>
              <a:rPr lang="ru-RU" dirty="0"/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ru-RU" dirty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3" y="4799599"/>
            <a:ext cx="3024187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4799599"/>
            <a:ext cx="3790950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3" y="4799599"/>
            <a:ext cx="503237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" y="1"/>
            <a:ext cx="9143999" cy="6270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    </a:t>
            </a:r>
            <a:endParaRPr lang="en-US" sz="1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00727"/>
            <a:ext cx="6300788" cy="35683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20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4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484">
          <p15:clr>
            <a:srgbClr val="F26B43"/>
          </p15:clr>
        </p15:guide>
        <p15:guide id="9" orient="horz" pos="1756">
          <p15:clr>
            <a:srgbClr val="F26B43"/>
          </p15:clr>
        </p15:guide>
        <p15:guide id="10" orient="horz" pos="2845">
          <p15:clr>
            <a:srgbClr val="F26B43"/>
          </p15:clr>
        </p15:guide>
        <p15:guide id="16" orient="horz" pos="2028">
          <p15:clr>
            <a:srgbClr val="F26B43"/>
          </p15:clr>
        </p15:guide>
        <p15:guide id="17" orient="horz" pos="2300">
          <p15:clr>
            <a:srgbClr val="F26B43"/>
          </p15:clr>
        </p15:guide>
        <p15:guide id="18" orient="horz" pos="2573">
          <p15:clr>
            <a:srgbClr val="F26B43"/>
          </p15:clr>
        </p15:guide>
        <p15:guide id="19" orient="horz" pos="1212">
          <p15:clr>
            <a:srgbClr val="F26B43"/>
          </p15:clr>
        </p15:guide>
        <p15:guide id="20" orient="horz" pos="940">
          <p15:clr>
            <a:srgbClr val="F26B43"/>
          </p15:clr>
        </p15:guide>
        <p15:guide id="21" orient="horz" pos="667">
          <p15:clr>
            <a:srgbClr val="F26B43"/>
          </p15:clr>
        </p15:guide>
        <p15:guide id="22" orient="horz" pos="395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3117">
          <p15:clr>
            <a:srgbClr val="F26B43"/>
          </p15:clr>
        </p15:guide>
        <p15:guide id="56" orient="horz" pos="123">
          <p15:clr>
            <a:srgbClr val="F26B43"/>
          </p15:clr>
        </p15:guide>
        <p15:guide id="57" orient="horz" pos="282">
          <p15:clr>
            <a:srgbClr val="F26B43"/>
          </p15:clr>
        </p15:guide>
        <p15:guide id="58" orient="horz" pos="531">
          <p15:clr>
            <a:srgbClr val="F26B43"/>
          </p15:clr>
        </p15:guide>
        <p15:guide id="59" orient="horz" pos="804">
          <p15:clr>
            <a:srgbClr val="F26B43"/>
          </p15:clr>
        </p15:guide>
        <p15:guide id="60" orient="horz" pos="1076">
          <p15:clr>
            <a:srgbClr val="F26B43"/>
          </p15:clr>
        </p15:guide>
        <p15:guide id="61" orient="horz" pos="1348">
          <p15:clr>
            <a:srgbClr val="F26B43"/>
          </p15:clr>
        </p15:guide>
        <p15:guide id="62" orient="horz" pos="1620">
          <p15:clr>
            <a:srgbClr val="F26B43"/>
          </p15:clr>
        </p15:guide>
        <p15:guide id="63" orient="horz" pos="1892">
          <p15:clr>
            <a:srgbClr val="F26B43"/>
          </p15:clr>
        </p15:guide>
        <p15:guide id="64" orient="horz" pos="2164">
          <p15:clr>
            <a:srgbClr val="F26B43"/>
          </p15:clr>
        </p15:guide>
        <p15:guide id="65" orient="horz" pos="2436">
          <p15:clr>
            <a:srgbClr val="F26B43"/>
          </p15:clr>
        </p15:guide>
        <p15:guide id="66" orient="horz" pos="2709">
          <p15:clr>
            <a:srgbClr val="F26B43"/>
          </p15:clr>
        </p15:guide>
        <p15:guide id="67" orient="horz" pos="29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842963"/>
            <a:ext cx="8064500" cy="3888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r>
              <a:rPr lang="ru-RU" dirty="0"/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r>
              <a:rPr lang="ru-RU" dirty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3" y="4799599"/>
            <a:ext cx="3024187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06/12/18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4799599"/>
            <a:ext cx="3790950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3" y="4799599"/>
            <a:ext cx="503237" cy="16563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170017"/>
            <a:ext cx="6300788" cy="44459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5" r:id="rId4"/>
    <p:sldLayoutId id="2147483674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0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9" orient="horz" pos="1756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3117" userDrawn="1">
          <p15:clr>
            <a:srgbClr val="F26B43"/>
          </p15:clr>
        </p15:guide>
        <p15:guide id="56" orient="horz" pos="1892" userDrawn="1">
          <p15:clr>
            <a:srgbClr val="F26B43"/>
          </p15:clr>
        </p15:guide>
        <p15:guide id="57" orient="horz" pos="2028" userDrawn="1">
          <p15:clr>
            <a:srgbClr val="F26B43"/>
          </p15:clr>
        </p15:guide>
        <p15:guide id="58" orient="horz" pos="2164" userDrawn="1">
          <p15:clr>
            <a:srgbClr val="F26B43"/>
          </p15:clr>
        </p15:guide>
        <p15:guide id="59" orient="horz" pos="2300" userDrawn="1">
          <p15:clr>
            <a:srgbClr val="F26B43"/>
          </p15:clr>
        </p15:guide>
        <p15:guide id="60" orient="horz" pos="2436" userDrawn="1">
          <p15:clr>
            <a:srgbClr val="F26B43"/>
          </p15:clr>
        </p15:guide>
        <p15:guide id="61" orient="horz" pos="2573" userDrawn="1">
          <p15:clr>
            <a:srgbClr val="F26B43"/>
          </p15:clr>
        </p15:guide>
        <p15:guide id="62" orient="horz" pos="2709" userDrawn="1">
          <p15:clr>
            <a:srgbClr val="F26B43"/>
          </p15:clr>
        </p15:guide>
        <p15:guide id="63" orient="horz" pos="2845" userDrawn="1">
          <p15:clr>
            <a:srgbClr val="F26B43"/>
          </p15:clr>
        </p15:guide>
        <p15:guide id="64" orient="horz" pos="2981" userDrawn="1">
          <p15:clr>
            <a:srgbClr val="F26B43"/>
          </p15:clr>
        </p15:guide>
        <p15:guide id="65" orient="horz" pos="1620" userDrawn="1">
          <p15:clr>
            <a:srgbClr val="F26B43"/>
          </p15:clr>
        </p15:guide>
        <p15:guide id="66" orient="horz" pos="1484" userDrawn="1">
          <p15:clr>
            <a:srgbClr val="F26B43"/>
          </p15:clr>
        </p15:guide>
        <p15:guide id="67" orient="horz" pos="1348" userDrawn="1">
          <p15:clr>
            <a:srgbClr val="F26B43"/>
          </p15:clr>
        </p15:guide>
        <p15:guide id="68" orient="horz" pos="1212" userDrawn="1">
          <p15:clr>
            <a:srgbClr val="F26B43"/>
          </p15:clr>
        </p15:guide>
        <p15:guide id="69" orient="horz" pos="1076" userDrawn="1">
          <p15:clr>
            <a:srgbClr val="F26B43"/>
          </p15:clr>
        </p15:guide>
        <p15:guide id="70" orient="horz" pos="940" userDrawn="1">
          <p15:clr>
            <a:srgbClr val="F26B43"/>
          </p15:clr>
        </p15:guide>
        <p15:guide id="71" orient="horz" pos="804" userDrawn="1">
          <p15:clr>
            <a:srgbClr val="F26B43"/>
          </p15:clr>
        </p15:guide>
        <p15:guide id="72" orient="horz" pos="667" userDrawn="1">
          <p15:clr>
            <a:srgbClr val="F26B43"/>
          </p15:clr>
        </p15:guide>
        <p15:guide id="73" orient="horz" pos="531" userDrawn="1">
          <p15:clr>
            <a:srgbClr val="F26B43"/>
          </p15:clr>
        </p15:guide>
        <p15:guide id="74" orient="horz" pos="395" userDrawn="1">
          <p15:clr>
            <a:srgbClr val="F26B43"/>
          </p15:clr>
        </p15:guide>
        <p15:guide id="75" orient="horz" pos="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091543"/>
            <a:ext cx="8961120" cy="1410788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656565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Изменения в ассортименте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879566"/>
            <a:ext cx="8969829" cy="215101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7353" y="3789143"/>
            <a:ext cx="5850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FFFF"/>
                </a:solidFill>
                <a:latin typeface="Calibri"/>
                <a:cs typeface="+mn-cs"/>
              </a:rPr>
              <a:t>ОДНОСЛОЙНАЯ ЧЕРЕПИЦА ТЕХНОНИКОЛЬ</a:t>
            </a:r>
            <a:endParaRPr lang="ru-RU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72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4 серии однослойной черепицы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2816231"/>
              </p:ext>
            </p:extLst>
          </p:nvPr>
        </p:nvGraphicFramePr>
        <p:xfrm>
          <a:off x="992777" y="929865"/>
          <a:ext cx="5773964" cy="349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5318" y="1116268"/>
            <a:ext cx="553256" cy="6794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20674" y="1953732"/>
            <a:ext cx="572428" cy="724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667" y="3597366"/>
            <a:ext cx="569540" cy="727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667" y="2775549"/>
            <a:ext cx="572428" cy="7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6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Изменение в ассортименте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280327"/>
              </p:ext>
            </p:extLst>
          </p:nvPr>
        </p:nvGraphicFramePr>
        <p:xfrm>
          <a:off x="577263" y="902927"/>
          <a:ext cx="8026987" cy="28113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85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9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487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45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1414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7935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FF"/>
                          </a:solidFill>
                        </a:rPr>
                        <a:t>УЛЬТРА</a:t>
                      </a:r>
                      <a:endParaRPr lang="ru-RU" sz="1500" dirty="0">
                        <a:solidFill>
                          <a:srgbClr val="FFFFFF"/>
                        </a:solidFill>
                      </a:endParaRPr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FF"/>
                          </a:solidFill>
                        </a:rPr>
                        <a:t>КОМФОРТ</a:t>
                      </a:r>
                      <a:endParaRPr lang="ru-RU" sz="1500" dirty="0">
                        <a:solidFill>
                          <a:srgbClr val="FFFFFF"/>
                        </a:solidFill>
                      </a:endParaRPr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FF"/>
                          </a:solidFill>
                        </a:rPr>
                        <a:t>КЛАССИК</a:t>
                      </a:r>
                      <a:endParaRPr lang="ru-RU" sz="1500" dirty="0">
                        <a:solidFill>
                          <a:srgbClr val="FFFFFF"/>
                        </a:solidFill>
                      </a:endParaRPr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rgbClr val="FFFFFF"/>
                          </a:solidFill>
                        </a:rPr>
                        <a:t>ФИНСКАЯ</a:t>
                      </a:r>
                      <a:endParaRPr lang="ru-RU" sz="1500" dirty="0">
                        <a:solidFill>
                          <a:srgbClr val="FFFFFF"/>
                        </a:solidFill>
                      </a:endParaRPr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331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Фокстрот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Самба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err="1" smtClean="0"/>
                        <a:t>Сальса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Болеро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Модерн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Танго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Фламенко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Кадриль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Румба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Соната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Аккорд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4317"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3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 цветов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цветов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цветов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 цвета</a:t>
                      </a:r>
                      <a:endParaRPr lang="ru-RU" sz="1000" dirty="0"/>
                    </a:p>
                  </a:txBody>
                  <a:tcPr marL="84782" marR="84782" marT="42391" marB="423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738049" y="2565555"/>
            <a:ext cx="7800743" cy="341718"/>
            <a:chOff x="328993" y="3806578"/>
            <a:chExt cx="8413309" cy="36855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750" y="3882653"/>
              <a:ext cx="672758" cy="26364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t="41724"/>
            <a:stretch/>
          </p:blipFill>
          <p:spPr>
            <a:xfrm>
              <a:off x="3462973" y="3921770"/>
              <a:ext cx="661643" cy="24361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3435" y="3864729"/>
              <a:ext cx="607750" cy="254528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/>
            <a:srcRect l="6602" r="10865"/>
            <a:stretch/>
          </p:blipFill>
          <p:spPr>
            <a:xfrm>
              <a:off x="328993" y="3876686"/>
              <a:ext cx="547624" cy="298444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2968" y="3853823"/>
              <a:ext cx="674171" cy="32130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3368" y="3864047"/>
              <a:ext cx="672758" cy="26364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5"/>
            <a:srcRect l="6602" r="10865"/>
            <a:stretch/>
          </p:blipFill>
          <p:spPr>
            <a:xfrm>
              <a:off x="6600594" y="3820813"/>
              <a:ext cx="547624" cy="2984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3397" y="3838211"/>
              <a:ext cx="672758" cy="263648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6602" r="10865"/>
            <a:stretch/>
          </p:blipFill>
          <p:spPr>
            <a:xfrm>
              <a:off x="8194678" y="3806578"/>
              <a:ext cx="547624" cy="29844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3702" y="3882653"/>
              <a:ext cx="672758" cy="26364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/>
            <a:srcRect l="6602" r="10865"/>
            <a:stretch/>
          </p:blipFill>
          <p:spPr>
            <a:xfrm>
              <a:off x="2764433" y="3866940"/>
              <a:ext cx="547624" cy="298444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2490112" y="1216423"/>
            <a:ext cx="809633" cy="260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</a:rPr>
              <a:t>НОВИНКА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233945" y="2008816"/>
            <a:ext cx="591185" cy="2257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srgbClr val="FFFFFF"/>
                </a:solidFill>
              </a:rPr>
              <a:t>НОВИНКА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961956" y="2008816"/>
            <a:ext cx="591185" cy="2257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700" b="1" dirty="0">
                <a:solidFill>
                  <a:srgbClr val="FFFFFF"/>
                </a:solidFill>
              </a:rPr>
              <a:t>НОВИНКА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326985" y="3052118"/>
            <a:ext cx="555816" cy="1289382"/>
          </a:xfrm>
          <a:prstGeom prst="rect">
            <a:avLst/>
          </a:prstGeom>
          <a:solidFill>
            <a:srgbClr val="E2241C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 smtClean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цвета под заказ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61284" y="3052118"/>
            <a:ext cx="803118" cy="1289381"/>
          </a:xfrm>
          <a:prstGeom prst="rect">
            <a:avLst/>
          </a:prstGeom>
          <a:solidFill>
            <a:srgbClr val="E2241C">
              <a:alpha val="5019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 smtClean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FFFF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цвета под заказ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3390" y="3219752"/>
            <a:ext cx="839787" cy="1505448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 sz="900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ru-RU" sz="9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цвета под заказ (Рябина, </a:t>
            </a:r>
            <a:r>
              <a:rPr lang="ru-RU" sz="900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Эвкалип</a:t>
            </a:r>
            <a:r>
              <a:rPr lang="ru-RU" sz="9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527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06834" y="-17417"/>
            <a:ext cx="4537166" cy="4502331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656565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/>
              <a:t>Серия «комфорт»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0763" y="5541963"/>
            <a:ext cx="503237" cy="220662"/>
          </a:xfrm>
        </p:spPr>
        <p:txBody>
          <a:bodyPr/>
          <a:lstStyle/>
          <a:p>
            <a:fld id="{D809891A-D309-0247-92B5-BD07C36B08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9027" y="2097314"/>
            <a:ext cx="4143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dirty="0">
                <a:solidFill>
                  <a:schemeClr val="bg2"/>
                </a:solidFill>
              </a:rPr>
              <a:t>Эконом-серия однослойной гибкой черепицы </a:t>
            </a:r>
            <a:r>
              <a:rPr lang="ru-RU" sz="1100" dirty="0">
                <a:solidFill>
                  <a:schemeClr val="bg2"/>
                </a:solidFill>
              </a:rPr>
              <a:t>на основе </a:t>
            </a:r>
            <a:r>
              <a:rPr lang="en-US" sz="1100" dirty="0">
                <a:solidFill>
                  <a:schemeClr val="bg2"/>
                </a:solidFill>
              </a:rPr>
              <a:t>SBS</a:t>
            </a:r>
            <a:r>
              <a:rPr lang="ru-RU" sz="1100" dirty="0">
                <a:solidFill>
                  <a:schemeClr val="bg2"/>
                </a:solidFill>
              </a:rPr>
              <a:t>-модифицированного битума</a:t>
            </a:r>
            <a:r>
              <a:rPr lang="ru-RU" sz="1100" dirty="0" smtClean="0">
                <a:solidFill>
                  <a:schemeClr val="bg2"/>
                </a:solidFill>
              </a:rPr>
              <a:t>, который </a:t>
            </a:r>
            <a:r>
              <a:rPr lang="ru-RU" sz="1100" dirty="0">
                <a:solidFill>
                  <a:schemeClr val="bg2"/>
                </a:solidFill>
              </a:rPr>
              <a:t>обеспечивают высокие свойства покрытия в разных климатических условиях. </a:t>
            </a:r>
            <a:endParaRPr lang="ru-RU" sz="1100" dirty="0" smtClean="0">
              <a:solidFill>
                <a:schemeClr val="bg2"/>
              </a:solidFill>
            </a:endParaRPr>
          </a:p>
          <a:p>
            <a:r>
              <a:rPr lang="ru-RU" sz="1100" dirty="0">
                <a:solidFill>
                  <a:schemeClr val="bg2"/>
                </a:solidFill>
              </a:rPr>
              <a:t>Гарантия производителя 30 лет.</a:t>
            </a:r>
          </a:p>
          <a:p>
            <a:pPr>
              <a:lnSpc>
                <a:spcPct val="100000"/>
              </a:lnSpc>
            </a:pPr>
            <a:endParaRPr lang="ru-RU" sz="110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</a:pPr>
            <a:endParaRPr lang="ru-RU" sz="1100" dirty="0">
              <a:solidFill>
                <a:schemeClr val="bg2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416" y="-17417"/>
            <a:ext cx="4563290" cy="5146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027" y="934664"/>
            <a:ext cx="1450830" cy="5101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94" y="164097"/>
            <a:ext cx="1532969" cy="3410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17416" y="3971109"/>
            <a:ext cx="4563290" cy="117239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190167" y="4125359"/>
            <a:ext cx="2148123" cy="929794"/>
            <a:chOff x="621203" y="3671441"/>
            <a:chExt cx="3419980" cy="148030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203" y="3679688"/>
              <a:ext cx="2162700" cy="146381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80182" y="3671441"/>
              <a:ext cx="1261001" cy="14803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58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«болеро»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763286"/>
            <a:ext cx="9144000" cy="754655"/>
          </a:xfrm>
          <a:prstGeom prst="rect">
            <a:avLst/>
          </a:prstGeom>
          <a:solidFill>
            <a:srgbClr val="84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656565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979064" y="1010676"/>
            <a:ext cx="7034309" cy="3962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dirty="0">
                <a:solidFill>
                  <a:srgbClr val="FFFFFF"/>
                </a:solidFill>
              </a:rPr>
              <a:t>Традиционная форма нарезки и спокойная природная палитра с эффектно проработанной тенью.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7389" t="11395" r="2002" b="13124"/>
          <a:stretch/>
        </p:blipFill>
        <p:spPr>
          <a:xfrm>
            <a:off x="589871" y="803362"/>
            <a:ext cx="1389193" cy="612493"/>
          </a:xfrm>
          <a:prstGeom prst="rect">
            <a:avLst/>
          </a:prstGeom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320" y="1840445"/>
            <a:ext cx="1420314" cy="99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0039" y="1531496"/>
            <a:ext cx="1666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>
                <a:solidFill>
                  <a:srgbClr val="191919"/>
                </a:solidFill>
                <a:latin typeface="Calibri"/>
              </a:rPr>
              <a:t>Галька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7851" y="1493742"/>
            <a:ext cx="1666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 err="1" smtClean="0">
                <a:solidFill>
                  <a:srgbClr val="191919"/>
                </a:solidFill>
                <a:latin typeface="Calibri"/>
              </a:rPr>
              <a:t>Граунд</a:t>
            </a:r>
            <a:endParaRPr lang="ru-RU" sz="1350" b="1" dirty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1231" y="1531496"/>
            <a:ext cx="1666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>
                <a:solidFill>
                  <a:srgbClr val="191919"/>
                </a:solidFill>
                <a:latin typeface="Calibri"/>
              </a:rPr>
              <a:t>Песок</a:t>
            </a:r>
          </a:p>
        </p:txBody>
      </p:sp>
      <p:pic>
        <p:nvPicPr>
          <p:cNvPr id="18" name="Рисунок 17" descr="ÐÐ°ÑÑÐ¸Ð½ÐºÐ¸ Ð¿Ð¾ Ð·Ð°Ð¿ÑÐ¾ÑÑ Ð¿ÐµÑÐ¾Ðº Ð¿ÑÑÑÑÐ½Ð¸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7226" y="1852379"/>
            <a:ext cx="1411606" cy="97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4" descr="ÐÐ°ÑÑÐ¸Ð½ÐºÐ¸ Ð¿Ð¾ Ð·Ð°Ð¿ÑÐ¾ÑÑ Ð³ÑÑÐ½Ñ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2424" y="1822634"/>
            <a:ext cx="1437731" cy="9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7555" y="2890894"/>
            <a:ext cx="2664981" cy="179287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320" y="2899603"/>
            <a:ext cx="2674347" cy="17854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b="11482"/>
          <a:stretch/>
        </p:blipFill>
        <p:spPr>
          <a:xfrm>
            <a:off x="1889412" y="1840446"/>
            <a:ext cx="1230319" cy="992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b="19673"/>
          <a:stretch/>
        </p:blipFill>
        <p:spPr>
          <a:xfrm>
            <a:off x="7682458" y="1822634"/>
            <a:ext cx="1206042" cy="9785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/>
          <a:srcRect b="22108"/>
          <a:stretch/>
        </p:blipFill>
        <p:spPr>
          <a:xfrm>
            <a:off x="4774513" y="1852380"/>
            <a:ext cx="1228023" cy="9616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rcRect l="22248"/>
          <a:stretch/>
        </p:blipFill>
        <p:spPr>
          <a:xfrm>
            <a:off x="6223818" y="2899603"/>
            <a:ext cx="2666975" cy="17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5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ÐÐ¾ÑÐ¾Ð¶ÐµÐµ Ð¸Ð·Ð¾Ð±ÑÐ°Ð¶ÐµÐ½Ð¸Ðµ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612" t="16724" r="27929" b="11154"/>
          <a:stretch/>
        </p:blipFill>
        <p:spPr bwMode="auto">
          <a:xfrm>
            <a:off x="447288" y="1831578"/>
            <a:ext cx="1399442" cy="9952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9401" y="1845988"/>
            <a:ext cx="1405917" cy="968929"/>
          </a:xfrm>
          <a:prstGeom prst="rect">
            <a:avLst/>
          </a:prstGeom>
        </p:spPr>
      </p:pic>
      <p:pic>
        <p:nvPicPr>
          <p:cNvPr id="32" name="Рисунок 31" descr="ÐÐ°ÑÑÐ¸Ð½ÐºÐ¸ Ð¿Ð¾ Ð·Ð°Ð¿ÑÐ¾ÑÑ Ð»Ð¸ÑÐ¸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10"/>
          <a:stretch/>
        </p:blipFill>
        <p:spPr bwMode="auto">
          <a:xfrm>
            <a:off x="6225938" y="1822634"/>
            <a:ext cx="1346839" cy="974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8848" y="2910145"/>
            <a:ext cx="2662649" cy="17790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32" y="2894967"/>
            <a:ext cx="2662628" cy="17787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«</a:t>
            </a:r>
            <a:r>
              <a:rPr lang="ru-RU" dirty="0" err="1" smtClean="0"/>
              <a:t>сальса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763286"/>
            <a:ext cx="9144000" cy="754655"/>
          </a:xfrm>
          <a:prstGeom prst="rect">
            <a:avLst/>
          </a:prstGeom>
          <a:solidFill>
            <a:srgbClr val="84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srgbClr val="656565"/>
              </a:solidFill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1979064" y="1010676"/>
            <a:ext cx="7034309" cy="3962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 cap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dirty="0">
                <a:solidFill>
                  <a:srgbClr val="FFFFFF"/>
                </a:solidFill>
              </a:rPr>
              <a:t>Сочная палитра экзотических плодов с хорошо заметной тенью.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39" y="1531496"/>
            <a:ext cx="1666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 smtClean="0">
                <a:solidFill>
                  <a:srgbClr val="191919"/>
                </a:solidFill>
                <a:latin typeface="Calibri"/>
              </a:rPr>
              <a:t>Финик</a:t>
            </a:r>
            <a:endParaRPr lang="ru-RU" sz="1350" b="1" dirty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7851" y="1493742"/>
            <a:ext cx="1666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 err="1" smtClean="0">
                <a:solidFill>
                  <a:srgbClr val="191919"/>
                </a:solidFill>
                <a:latin typeface="Calibri"/>
              </a:rPr>
              <a:t>Личи</a:t>
            </a:r>
            <a:endParaRPr lang="ru-RU" sz="1350" b="1" dirty="0">
              <a:solidFill>
                <a:srgbClr val="191919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1231" y="1531496"/>
            <a:ext cx="16668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350" b="1" dirty="0" smtClean="0">
                <a:solidFill>
                  <a:srgbClr val="191919"/>
                </a:solidFill>
                <a:latin typeface="Calibri"/>
              </a:rPr>
              <a:t>Авокадо</a:t>
            </a:r>
            <a:endParaRPr lang="ru-RU" sz="1350" b="1" dirty="0">
              <a:solidFill>
                <a:srgbClr val="191919"/>
              </a:solidFill>
              <a:latin typeface="Calibri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023" y="860787"/>
            <a:ext cx="1293019" cy="585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b="16858"/>
          <a:stretch/>
        </p:blipFill>
        <p:spPr>
          <a:xfrm>
            <a:off x="4765552" y="1845203"/>
            <a:ext cx="1225945" cy="962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b="19610"/>
          <a:stretch/>
        </p:blipFill>
        <p:spPr>
          <a:xfrm>
            <a:off x="7590016" y="1822634"/>
            <a:ext cx="1270592" cy="959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rcRect b="16221"/>
          <a:stretch/>
        </p:blipFill>
        <p:spPr>
          <a:xfrm>
            <a:off x="1871099" y="1827277"/>
            <a:ext cx="1237861" cy="9996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/>
          <a:srcRect l="4189"/>
          <a:stretch/>
        </p:blipFill>
        <p:spPr>
          <a:xfrm>
            <a:off x="6216445" y="2945789"/>
            <a:ext cx="2644163" cy="174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3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Технические характеристики и логистические параметры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1686"/>
              </p:ext>
            </p:extLst>
          </p:nvPr>
        </p:nvGraphicFramePr>
        <p:xfrm>
          <a:off x="539750" y="862335"/>
          <a:ext cx="4362091" cy="381146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21649"/>
                <a:gridCol w="976190"/>
                <a:gridCol w="964252"/>
              </a:tblGrid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Коллекция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</a:rPr>
                        <a:t>Сальса</a:t>
                      </a:r>
                      <a:endParaRPr lang="ru-RU" sz="11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</a:rPr>
                        <a:t>Болеро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570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нарезки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«соната»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«аккорд»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слоёв черепицы, шт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Ширина, мм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1000±3,0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1000±3,0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Высота, мм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317±3,0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317±3,0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Толщина, мм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2,8±0,2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2,8±0,3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гонтов в упаковке, шт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 1 кв.м. кровельного покрытия, кг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кв. м. в упаковке, м. кв.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Вес упаковки, кг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Основа, стеклохолст, г/м2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Теплостойкость, °С, не ниже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Потеря посыпки, г/образец, не более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  <a:tr h="221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упаковок на поддоне, шт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05" y="1258858"/>
            <a:ext cx="694458" cy="3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17" y="1254306"/>
            <a:ext cx="672294" cy="35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870857"/>
              </p:ext>
            </p:extLst>
          </p:nvPr>
        </p:nvGraphicFramePr>
        <p:xfrm>
          <a:off x="5447762" y="1988692"/>
          <a:ext cx="3380706" cy="23514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58835"/>
                <a:gridCol w="920082"/>
                <a:gridCol w="801789"/>
              </a:tblGrid>
              <a:tr h="2839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Наименование параметра: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Сальса</a:t>
                      </a:r>
                      <a:endParaRPr lang="ru-RU" sz="9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Болеро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998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Размер пачки, (ширина х длина х высота), мм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320 Х 1003 Х 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320 Х 1003 Х 62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839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Вес упаковки, кг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24,30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24,30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998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Кол-во упаковок на поддоне, шт.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49983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Размер поддона, мм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1050 х 1050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1050 х 1050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2839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Вес поддона (брутто), кг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1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подбора </a:t>
            </a:r>
            <a:r>
              <a:rPr lang="ru-RU" dirty="0" err="1" smtClean="0"/>
              <a:t>коньково-карнзиной</a:t>
            </a:r>
            <a:r>
              <a:rPr lang="ru-RU" dirty="0" smtClean="0"/>
              <a:t> черепицы, </a:t>
            </a:r>
            <a:r>
              <a:rPr lang="ru-RU" dirty="0" err="1" smtClean="0"/>
              <a:t>ендовных</a:t>
            </a:r>
            <a:r>
              <a:rPr lang="ru-RU" dirty="0" smtClean="0"/>
              <a:t> ковров, металлических планок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06/12/18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Знание. Опыт. Мастерство.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95881"/>
              </p:ext>
            </p:extLst>
          </p:nvPr>
        </p:nvGraphicFramePr>
        <p:xfrm>
          <a:off x="539750" y="1186577"/>
          <a:ext cx="7999565" cy="320107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138278"/>
                <a:gridCol w="1707418"/>
                <a:gridCol w="1909777"/>
                <a:gridCol w="1622046"/>
                <a:gridCol w="1622046"/>
              </a:tblGrid>
              <a:tr h="406785">
                <a:tc rowSpan="2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ТЕХНОНИКОЛЬ Гибкая черепица, </a:t>
                      </a:r>
                      <a:r>
                        <a:rPr lang="ru-RU" sz="900" u="none" strike="noStrike" dirty="0" err="1" smtClean="0">
                          <a:solidFill>
                            <a:schemeClr val="bg2"/>
                          </a:solidFill>
                          <a:effectLst/>
                        </a:rPr>
                        <a:t>коньково</a:t>
                      </a:r>
                      <a:r>
                        <a:rPr lang="ru-RU" sz="9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-карнизная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ТЕХНОНИКОЛЬ </a:t>
                      </a:r>
                      <a:r>
                        <a:rPr lang="ru-RU" sz="900" u="none" strike="noStrike" dirty="0" err="1" smtClean="0">
                          <a:solidFill>
                            <a:schemeClr val="bg2"/>
                          </a:solidFill>
                          <a:effectLst/>
                        </a:rPr>
                        <a:t>Ендовный</a:t>
                      </a:r>
                      <a:r>
                        <a:rPr lang="ru-RU" sz="9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 ковер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 anchor="ctr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Металлические планки</a:t>
                      </a:r>
                      <a:endParaRPr lang="ru-RU" sz="9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406785">
                <a:tc vMerge="1">
                  <a:txBody>
                    <a:bodyPr/>
                    <a:lstStyle/>
                    <a:p>
                      <a:pPr algn="l" fontAlgn="t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Покрытие: полиэстер</a:t>
                      </a:r>
                      <a:endParaRPr lang="ru-RU" sz="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solidFill>
                            <a:schemeClr val="accent1"/>
                          </a:solidFill>
                          <a:effectLst/>
                        </a:rPr>
                        <a:t>Покрытие: </a:t>
                      </a:r>
                      <a:r>
                        <a:rPr lang="ru-RU" sz="800" u="none" strike="noStrike" dirty="0" err="1" smtClean="0">
                          <a:solidFill>
                            <a:schemeClr val="accent1"/>
                          </a:solidFill>
                          <a:effectLst/>
                        </a:rPr>
                        <a:t>пластизол</a:t>
                      </a:r>
                      <a:endParaRPr lang="ru-RU" sz="8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709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Коллекция </a:t>
                      </a:r>
                      <a:r>
                        <a:rPr lang="ru-RU" sz="800" u="none" strike="noStrike" dirty="0" smtClean="0">
                          <a:effectLst/>
                        </a:rPr>
                        <a:t>САЛЬСА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42485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Авокадо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Авокадо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Зеленый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Темно-зеленый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Зеленый </a:t>
                      </a:r>
                      <a:r>
                        <a:rPr lang="en-US" sz="800" u="none" strike="noStrike">
                          <a:effectLst/>
                        </a:rPr>
                        <a:t>RAL 6005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Зеленый </a:t>
                      </a:r>
                      <a:r>
                        <a:rPr lang="en-US" sz="800" u="none" strike="noStrike">
                          <a:effectLst/>
                        </a:rPr>
                        <a:t>RAL 6007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224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Личи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Личи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Красный коралл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Красный </a:t>
                      </a:r>
                      <a:r>
                        <a:rPr lang="en-US" sz="800" u="none" strike="noStrike">
                          <a:effectLst/>
                        </a:rPr>
                        <a:t>RAL 3005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Красный </a:t>
                      </a:r>
                      <a:r>
                        <a:rPr lang="en-US" sz="800" u="none" strike="noStrike">
                          <a:effectLst/>
                        </a:rPr>
                        <a:t>RAL 3004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224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Финик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Финик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 </a:t>
                      </a:r>
                      <a:r>
                        <a:rPr lang="en-US" sz="800" u="none" strike="noStrike">
                          <a:effectLst/>
                        </a:rPr>
                        <a:t>RAL 8017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 </a:t>
                      </a:r>
                      <a:r>
                        <a:rPr lang="en-US" sz="800" u="none" strike="noStrike">
                          <a:effectLst/>
                        </a:rPr>
                        <a:t>RAL 8014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307094">
                <a:tc gridSpan="5"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Коллекция </a:t>
                      </a:r>
                      <a:r>
                        <a:rPr lang="ru-RU" sz="800" u="none" strike="noStrike" dirty="0" smtClean="0">
                          <a:effectLst/>
                        </a:rPr>
                        <a:t>БОЛЕРО</a:t>
                      </a:r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4494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Галька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Галька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Темно-серый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Серый RAL 7005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Темно-серый RAL 7024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Серый </a:t>
                      </a:r>
                      <a:r>
                        <a:rPr lang="en-US" sz="800" u="none" strike="noStrike">
                          <a:effectLst/>
                        </a:rPr>
                        <a:t>RAL 7005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224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Песок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Песок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Кирпичный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 </a:t>
                      </a:r>
                      <a:r>
                        <a:rPr lang="en-US" sz="800" u="none" strike="noStrike">
                          <a:effectLst/>
                        </a:rPr>
                        <a:t>RAL 8017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 </a:t>
                      </a:r>
                      <a:r>
                        <a:rPr lang="en-US" sz="800" u="none" strike="noStrike">
                          <a:effectLst/>
                        </a:rPr>
                        <a:t>RAL 8014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  <a:tr h="224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Граунд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Граунд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Коричневый </a:t>
                      </a:r>
                      <a:r>
                        <a:rPr lang="en-US" sz="800" u="none" strike="noStrike">
                          <a:effectLst/>
                        </a:rPr>
                        <a:t>RAL 8017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Коричневый </a:t>
                      </a:r>
                      <a:r>
                        <a:rPr lang="en-US" sz="800" u="none" strike="noStrike" dirty="0">
                          <a:effectLst/>
                        </a:rPr>
                        <a:t>RAL 8014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25" marR="6625" marT="66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035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2880" y="870857"/>
            <a:ext cx="8961120" cy="3509554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6565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2787650"/>
            <a:ext cx="7184753" cy="1381919"/>
          </a:xfrm>
        </p:spPr>
        <p:txBody>
          <a:bodyPr/>
          <a:lstStyle/>
          <a:p>
            <a:r>
              <a:rPr lang="ru-RU" dirty="0"/>
              <a:t>Подробнее о продукте </a:t>
            </a:r>
            <a:r>
              <a:rPr lang="ru-RU" dirty="0" smtClean="0"/>
              <a:t>на </a:t>
            </a:r>
            <a:r>
              <a:rPr lang="ru-RU" dirty="0"/>
              <a:t>сайте </a:t>
            </a:r>
            <a:r>
              <a:rPr lang="en-US" dirty="0"/>
              <a:t>www.shinglas.ru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478</Words>
  <Application>Microsoft Office PowerPoint</Application>
  <PresentationFormat>Экран (16:9)</PresentationFormat>
  <Paragraphs>195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.HelveticaNeueDeskInterface-Regular</vt:lpstr>
      <vt:lpstr>Arial</vt:lpstr>
      <vt:lpstr>Arial Narrow</vt:lpstr>
      <vt:lpstr>Calibri</vt:lpstr>
      <vt:lpstr>Times New Roman</vt:lpstr>
      <vt:lpstr>Office Theme</vt:lpstr>
      <vt:lpstr>2_Office Theme</vt:lpstr>
      <vt:lpstr>1_Office Theme</vt:lpstr>
      <vt:lpstr>Изменения в ассортименте</vt:lpstr>
      <vt:lpstr>4 серии однослойной черепицы</vt:lpstr>
      <vt:lpstr>Изменение в ассортименте</vt:lpstr>
      <vt:lpstr>Презентация PowerPoint</vt:lpstr>
      <vt:lpstr>Коллекция «болеро»</vt:lpstr>
      <vt:lpstr>Коллекция «сальса»</vt:lpstr>
      <vt:lpstr>Технические характеристики и логистические параметры</vt:lpstr>
      <vt:lpstr>Таблица подбора коньково-карнзиной черепицы, ендовных ковров, металлических планок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Аксенова Оксана</cp:lastModifiedBy>
  <cp:revision>112</cp:revision>
  <dcterms:created xsi:type="dcterms:W3CDTF">2016-05-27T15:12:59Z</dcterms:created>
  <dcterms:modified xsi:type="dcterms:W3CDTF">2018-12-06T08:41:56Z</dcterms:modified>
</cp:coreProperties>
</file>